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comments/comment2.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handoutMasterIdLst>
    <p:handoutMasterId r:id="rId44"/>
  </p:handoutMasterIdLst>
  <p:sldIdLst>
    <p:sldId id="322" r:id="rId2"/>
    <p:sldId id="306" r:id="rId3"/>
    <p:sldId id="316" r:id="rId4"/>
    <p:sldId id="328" r:id="rId5"/>
    <p:sldId id="329" r:id="rId6"/>
    <p:sldId id="332" r:id="rId7"/>
    <p:sldId id="333" r:id="rId8"/>
    <p:sldId id="334" r:id="rId9"/>
    <p:sldId id="335" r:id="rId10"/>
    <p:sldId id="337" r:id="rId11"/>
    <p:sldId id="338" r:id="rId12"/>
    <p:sldId id="339" r:id="rId13"/>
    <p:sldId id="325" r:id="rId14"/>
    <p:sldId id="340" r:id="rId15"/>
    <p:sldId id="375" r:id="rId16"/>
    <p:sldId id="376" r:id="rId17"/>
    <p:sldId id="367" r:id="rId18"/>
    <p:sldId id="368" r:id="rId19"/>
    <p:sldId id="347" r:id="rId20"/>
    <p:sldId id="326" r:id="rId21"/>
    <p:sldId id="369" r:id="rId22"/>
    <p:sldId id="351" r:id="rId23"/>
    <p:sldId id="370" r:id="rId24"/>
    <p:sldId id="349" r:id="rId25"/>
    <p:sldId id="352" r:id="rId26"/>
    <p:sldId id="371" r:id="rId27"/>
    <p:sldId id="372" r:id="rId28"/>
    <p:sldId id="356" r:id="rId29"/>
    <p:sldId id="357" r:id="rId30"/>
    <p:sldId id="358" r:id="rId31"/>
    <p:sldId id="327" r:id="rId32"/>
    <p:sldId id="359" r:id="rId33"/>
    <p:sldId id="373" r:id="rId34"/>
    <p:sldId id="361" r:id="rId35"/>
    <p:sldId id="362" r:id="rId36"/>
    <p:sldId id="374" r:id="rId37"/>
    <p:sldId id="364" r:id="rId38"/>
    <p:sldId id="365" r:id="rId39"/>
    <p:sldId id="366" r:id="rId40"/>
    <p:sldId id="377" r:id="rId41"/>
    <p:sldId id="305" r:id="rId42"/>
  </p:sldIdLst>
  <p:sldSz cx="24384000" cy="13716000"/>
  <p:notesSz cx="6858000" cy="9144000"/>
  <p:defaultTextStyle>
    <a:lvl1pPr algn="ctr" defTabSz="825500">
      <a:defRPr sz="5000">
        <a:solidFill>
          <a:srgbClr val="FFFFFF"/>
        </a:solidFill>
        <a:latin typeface="+mn-lt"/>
        <a:ea typeface="+mn-ea"/>
        <a:cs typeface="+mn-cs"/>
        <a:sym typeface="Helvetica Light"/>
      </a:defRPr>
    </a:lvl1pPr>
    <a:lvl2pPr indent="228600" algn="ctr" defTabSz="825500">
      <a:defRPr sz="5000">
        <a:solidFill>
          <a:srgbClr val="FFFFFF"/>
        </a:solidFill>
        <a:latin typeface="+mn-lt"/>
        <a:ea typeface="+mn-ea"/>
        <a:cs typeface="+mn-cs"/>
        <a:sym typeface="Helvetica Light"/>
      </a:defRPr>
    </a:lvl2pPr>
    <a:lvl3pPr indent="457200" algn="ctr" defTabSz="825500">
      <a:defRPr sz="5000">
        <a:solidFill>
          <a:srgbClr val="FFFFFF"/>
        </a:solidFill>
        <a:latin typeface="+mn-lt"/>
        <a:ea typeface="+mn-ea"/>
        <a:cs typeface="+mn-cs"/>
        <a:sym typeface="Helvetica Light"/>
      </a:defRPr>
    </a:lvl3pPr>
    <a:lvl4pPr indent="685800" algn="ctr" defTabSz="825500">
      <a:defRPr sz="5000">
        <a:solidFill>
          <a:srgbClr val="FFFFFF"/>
        </a:solidFill>
        <a:latin typeface="+mn-lt"/>
        <a:ea typeface="+mn-ea"/>
        <a:cs typeface="+mn-cs"/>
        <a:sym typeface="Helvetica Light"/>
      </a:defRPr>
    </a:lvl4pPr>
    <a:lvl5pPr indent="914400" algn="ctr" defTabSz="825500">
      <a:defRPr sz="5000">
        <a:solidFill>
          <a:srgbClr val="FFFFFF"/>
        </a:solidFill>
        <a:latin typeface="+mn-lt"/>
        <a:ea typeface="+mn-ea"/>
        <a:cs typeface="+mn-cs"/>
        <a:sym typeface="Helvetica Light"/>
      </a:defRPr>
    </a:lvl5pPr>
    <a:lvl6pPr indent="1143000" algn="ctr" defTabSz="825500">
      <a:defRPr sz="5000">
        <a:solidFill>
          <a:srgbClr val="FFFFFF"/>
        </a:solidFill>
        <a:latin typeface="+mn-lt"/>
        <a:ea typeface="+mn-ea"/>
        <a:cs typeface="+mn-cs"/>
        <a:sym typeface="Helvetica Light"/>
      </a:defRPr>
    </a:lvl6pPr>
    <a:lvl7pPr indent="1371600" algn="ctr" defTabSz="825500">
      <a:defRPr sz="5000">
        <a:solidFill>
          <a:srgbClr val="FFFFFF"/>
        </a:solidFill>
        <a:latin typeface="+mn-lt"/>
        <a:ea typeface="+mn-ea"/>
        <a:cs typeface="+mn-cs"/>
        <a:sym typeface="Helvetica Light"/>
      </a:defRPr>
    </a:lvl7pPr>
    <a:lvl8pPr indent="1600200" algn="ctr" defTabSz="825500">
      <a:defRPr sz="5000">
        <a:solidFill>
          <a:srgbClr val="FFFFFF"/>
        </a:solidFill>
        <a:latin typeface="+mn-lt"/>
        <a:ea typeface="+mn-ea"/>
        <a:cs typeface="+mn-cs"/>
        <a:sym typeface="Helvetica Light"/>
      </a:defRPr>
    </a:lvl8pPr>
    <a:lvl9pPr indent="1828800" algn="ctr" defTabSz="825500">
      <a:defRPr sz="5000">
        <a:solidFill>
          <a:srgbClr val="FFFFFF"/>
        </a:solidFill>
        <a:latin typeface="+mn-lt"/>
        <a:ea typeface="+mn-ea"/>
        <a:cs typeface="+mn-cs"/>
        <a:sym typeface="Helvetica Light"/>
      </a:defRPr>
    </a:lvl9pPr>
  </p:defaultTextStyle>
  <p:extLst>
    <p:ext uri="{EFAFB233-063F-42B5-8137-9DF3F51BA10A}">
      <p15:sldGuideLst xmlns:p15="http://schemas.microsoft.com/office/powerpoint/2012/main">
        <p15:guide id="1" orient="horz" pos="4320" userDrawn="1">
          <p15:clr>
            <a:srgbClr val="A4A3A4"/>
          </p15:clr>
        </p15:guide>
        <p15:guide id="2" pos="76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张祖优" initials="张祖优" lastIdx="1" clrIdx="0">
    <p:extLst/>
  </p:cmAuthor>
  <p:cmAuthor id="2" name="张祖优" initials="张祖优 [2]" lastIdx="1" clrIdx="1">
    <p:extLst/>
  </p:cmAuthor>
  <p:cmAuthor id="3" name="张祖优" initials="张祖优 [3]" lastIdx="1" clrIdx="2">
    <p:extLst/>
  </p:cmAuthor>
  <p:cmAuthor id="4" name="张祖优" initials="张祖优 [4]" lastIdx="1" clrIdx="3">
    <p:extLst/>
  </p:cmAuthor>
  <p:cmAuthor id="5" name="张祖优" initials="张祖优 [5]" lastIdx="1" clrIdx="4">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6666"/>
    <a:srgbClr val="000000"/>
    <a:srgbClr val="1FB522"/>
    <a:srgbClr val="17CC18"/>
    <a:srgbClr val="35B558"/>
    <a:srgbClr val="F9F9F9"/>
    <a:srgbClr val="2EAA46"/>
    <a:srgbClr val="F4F4F4"/>
    <a:srgbClr val="FF5C00"/>
    <a:srgbClr val="8881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1497FC"/>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065C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065C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rgbClr val="308B16">
              <a:alpha val="35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rgbClr val="308B16"/>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25400" cap="flat">
              <a:noFill/>
              <a:miter lim="400000"/>
            </a:ln>
          </a:bottom>
          <a:insideH>
            <a:ln w="25400" cap="flat">
              <a:solidFill>
                <a:srgbClr val="CBCBCB"/>
              </a:solidFill>
              <a:prstDash val="solid"/>
              <a:miter lim="400000"/>
            </a:ln>
          </a:insideH>
          <a:insideV>
            <a:ln w="12700" cap="flat">
              <a:noFill/>
              <a:miter lim="400000"/>
            </a:ln>
          </a:insideV>
        </a:tcBdr>
        <a:fill>
          <a:solidFill>
            <a:srgbClr val="308B16"/>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97A7B">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97A7B">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97A7B">
              <a:alpha val="30000"/>
            </a:srgbClr>
          </a:solidFill>
        </a:fill>
      </a:tcStyle>
    </a:band2H>
    <a:firstCol>
      <a:tcTxStyle b="on"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Ref idx="minor">
          <a:srgbClr val="FFFFFF"/>
        </a:fontRef>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Ref idx="minor">
          <a:srgbClr val="FFFFFF"/>
        </a:fontRef>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2DE63D5-997A-4646-A377-4702673A728D}" styleName="浅色样式 2 - 强调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53" autoAdjust="0"/>
    <p:restoredTop sz="87658" autoAdjust="0"/>
  </p:normalViewPr>
  <p:slideViewPr>
    <p:cSldViewPr snapToGrid="0" snapToObjects="1">
      <p:cViewPr varScale="1">
        <p:scale>
          <a:sx n="31" d="100"/>
          <a:sy n="31" d="100"/>
        </p:scale>
        <p:origin x="824" y="20"/>
      </p:cViewPr>
      <p:guideLst>
        <p:guide orient="horz" pos="4320"/>
        <p:guide pos="7680"/>
      </p:guideLst>
    </p:cSldViewPr>
  </p:slideViewPr>
  <p:outlineViewPr>
    <p:cViewPr>
      <p:scale>
        <a:sx n="33" d="100"/>
        <a:sy n="33" d="100"/>
      </p:scale>
      <p:origin x="0" y="-220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53" d="100"/>
          <a:sy n="53" d="100"/>
        </p:scale>
        <p:origin x="2648" y="5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15-03-31T00:23:16.334" idx="1">
    <p:pos x="14618" y="2046"/>
    <p:text>这里我觉得已经算是精简的，因为这部分介绍中国黑客发展，我觉得基本的描述得有，然后每个时期再展开说明，另外就是担心普通不标准大家听不懂，所以加上文字查看</p:text>
    <p:extLst>
      <p:ext uri="{C676402C-5697-4E1C-873F-D02D1690AC5C}">
        <p15:threadingInfo xmlns:p15="http://schemas.microsoft.com/office/powerpoint/2012/main" timeZoneBias="-4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5" dt="2015-03-31T00:43:36.439" idx="1">
    <p:pos x="10" y="10"/>
    <p:text>这边会有演示，图片是引题</p:text>
    <p:extLst>
      <p:ext uri="{C676402C-5697-4E1C-873F-D02D1690AC5C}">
        <p15:threadingInfo xmlns:p15="http://schemas.microsoft.com/office/powerpoint/2012/main" timeZoneBias="-480"/>
      </p:ext>
    </p:extLst>
  </p:cm>
</p:cmLst>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AE2697D-971E-394E-BE34-51A5C33D8178}" type="doc">
      <dgm:prSet loTypeId="urn:microsoft.com/office/officeart/2005/8/layout/arrow2" loCatId="" qsTypeId="urn:microsoft.com/office/officeart/2005/8/quickstyle/simple1" qsCatId="simple" csTypeId="urn:microsoft.com/office/officeart/2005/8/colors/accent3_2" csCatId="accent3" phldr="1"/>
      <dgm:spPr/>
      <dgm:t>
        <a:bodyPr/>
        <a:lstStyle/>
        <a:p>
          <a:endParaRPr lang="zh-Hans" altLang="en-US"/>
        </a:p>
      </dgm:t>
    </dgm:pt>
    <dgm:pt modelId="{A494FD2B-EE5B-BA44-8878-71E70321E284}">
      <dgm:prSet phldrT="[文本]" custT="1"/>
      <dgm:spPr/>
      <dgm:t>
        <a:bodyPr/>
        <a:lstStyle/>
        <a:p>
          <a:r>
            <a:rPr lang="x-none" altLang="zh-Hans" sz="6500" dirty="0" smtClean="0">
              <a:solidFill>
                <a:srgbClr val="666666"/>
              </a:solidFill>
            </a:rPr>
            <a:t>90</a:t>
          </a:r>
          <a:r>
            <a:rPr lang="zh-Hans" altLang="en-US" sz="6500" dirty="0" smtClean="0">
              <a:solidFill>
                <a:srgbClr val="666666"/>
              </a:solidFill>
            </a:rPr>
            <a:t>年代初，起源</a:t>
          </a:r>
          <a:endParaRPr lang="zh-Hans" altLang="en-US" sz="6500" dirty="0">
            <a:solidFill>
              <a:srgbClr val="666666"/>
            </a:solidFill>
          </a:endParaRPr>
        </a:p>
      </dgm:t>
    </dgm:pt>
    <dgm:pt modelId="{6F74D87D-016F-7646-AC67-FA4607F25304}" type="parTrans" cxnId="{9495E2B8-B4BA-0A4B-890F-517E65310DFD}">
      <dgm:prSet/>
      <dgm:spPr/>
      <dgm:t>
        <a:bodyPr/>
        <a:lstStyle/>
        <a:p>
          <a:endParaRPr lang="zh-Hans" altLang="en-US"/>
        </a:p>
      </dgm:t>
    </dgm:pt>
    <dgm:pt modelId="{08A55B46-836E-8F4C-9809-D7DCE3B43B6C}" type="sibTrans" cxnId="{9495E2B8-B4BA-0A4B-890F-517E65310DFD}">
      <dgm:prSet/>
      <dgm:spPr/>
      <dgm:t>
        <a:bodyPr/>
        <a:lstStyle/>
        <a:p>
          <a:endParaRPr lang="zh-Hans" altLang="en-US"/>
        </a:p>
      </dgm:t>
    </dgm:pt>
    <dgm:pt modelId="{AB000A13-4612-3C46-8370-8A058AB42CA4}">
      <dgm:prSet phldrT="[文本]"/>
      <dgm:spPr/>
      <dgm:t>
        <a:bodyPr/>
        <a:lstStyle/>
        <a:p>
          <a:r>
            <a:rPr lang="zh-Hans" altLang="en-US" dirty="0" smtClean="0">
              <a:solidFill>
                <a:srgbClr val="666666"/>
              </a:solidFill>
            </a:rPr>
            <a:t>发展，</a:t>
          </a:r>
          <a:r>
            <a:rPr lang="en-US" altLang="zh-Hans" dirty="0" smtClean="0">
              <a:solidFill>
                <a:srgbClr val="666666"/>
              </a:solidFill>
            </a:rPr>
            <a:t>97-99</a:t>
          </a:r>
          <a:endParaRPr lang="zh-Hans" altLang="en-US" dirty="0">
            <a:solidFill>
              <a:srgbClr val="666666"/>
            </a:solidFill>
          </a:endParaRPr>
        </a:p>
      </dgm:t>
    </dgm:pt>
    <dgm:pt modelId="{F3CD9679-0967-D645-B41E-3C8E9625D7FE}" type="parTrans" cxnId="{F453BFC7-18D0-3B4B-9739-BFB1FED57B25}">
      <dgm:prSet/>
      <dgm:spPr/>
      <dgm:t>
        <a:bodyPr/>
        <a:lstStyle/>
        <a:p>
          <a:endParaRPr lang="zh-Hans" altLang="en-US"/>
        </a:p>
      </dgm:t>
    </dgm:pt>
    <dgm:pt modelId="{88C0D0D6-9CE4-9C4C-8052-2C323F806AEA}" type="sibTrans" cxnId="{F453BFC7-18D0-3B4B-9739-BFB1FED57B25}">
      <dgm:prSet/>
      <dgm:spPr/>
      <dgm:t>
        <a:bodyPr/>
        <a:lstStyle/>
        <a:p>
          <a:endParaRPr lang="zh-Hans" altLang="en-US"/>
        </a:p>
      </dgm:t>
    </dgm:pt>
    <dgm:pt modelId="{8D7486D8-5EBF-8444-9CD4-6F3EE4964D5F}">
      <dgm:prSet phldrT="[文本]"/>
      <dgm:spPr/>
      <dgm:t>
        <a:bodyPr/>
        <a:lstStyle/>
        <a:p>
          <a:r>
            <a:rPr lang="zh-Hans" altLang="en-US" dirty="0" smtClean="0">
              <a:solidFill>
                <a:srgbClr val="666666"/>
              </a:solidFill>
            </a:rPr>
            <a:t>黑暗，</a:t>
          </a:r>
          <a:r>
            <a:rPr lang="en-US" altLang="zh-Hans" dirty="0" smtClean="0">
              <a:solidFill>
                <a:srgbClr val="666666"/>
              </a:solidFill>
            </a:rPr>
            <a:t>21</a:t>
          </a:r>
          <a:r>
            <a:rPr lang="zh-Hans" altLang="en-US" dirty="0" smtClean="0">
              <a:solidFill>
                <a:srgbClr val="666666"/>
              </a:solidFill>
            </a:rPr>
            <a:t>世纪初</a:t>
          </a:r>
          <a:endParaRPr lang="zh-Hans" altLang="en-US" dirty="0">
            <a:solidFill>
              <a:srgbClr val="666666"/>
            </a:solidFill>
          </a:endParaRPr>
        </a:p>
      </dgm:t>
    </dgm:pt>
    <dgm:pt modelId="{1B2EB458-97A7-1D4C-AEC6-28B58988FE8F}" type="parTrans" cxnId="{C3E4DA0F-22E0-4D4E-B98F-870B4249750B}">
      <dgm:prSet/>
      <dgm:spPr/>
      <dgm:t>
        <a:bodyPr/>
        <a:lstStyle/>
        <a:p>
          <a:endParaRPr lang="zh-Hans" altLang="en-US"/>
        </a:p>
      </dgm:t>
    </dgm:pt>
    <dgm:pt modelId="{0CC8572E-DF76-9447-B70C-9EFC2D0748E0}" type="sibTrans" cxnId="{C3E4DA0F-22E0-4D4E-B98F-870B4249750B}">
      <dgm:prSet/>
      <dgm:spPr/>
      <dgm:t>
        <a:bodyPr/>
        <a:lstStyle/>
        <a:p>
          <a:endParaRPr lang="zh-Hans" altLang="en-US"/>
        </a:p>
      </dgm:t>
    </dgm:pt>
    <dgm:pt modelId="{F060DCEB-3D4D-B245-9702-5614A1471FE7}">
      <dgm:prSet/>
      <dgm:spPr/>
      <dgm:t>
        <a:bodyPr/>
        <a:lstStyle/>
        <a:p>
          <a:r>
            <a:rPr lang="zh-Hans" altLang="en-US" dirty="0" smtClean="0">
              <a:solidFill>
                <a:srgbClr val="666666"/>
              </a:solidFill>
            </a:rPr>
            <a:t>希望，今天</a:t>
          </a:r>
        </a:p>
      </dgm:t>
    </dgm:pt>
    <dgm:pt modelId="{45EACFEB-2BF0-3E43-81AA-620BDDDD2E1D}" type="parTrans" cxnId="{8DB235EA-F2E3-274D-9C8E-815B7F757368}">
      <dgm:prSet/>
      <dgm:spPr/>
      <dgm:t>
        <a:bodyPr/>
        <a:lstStyle/>
        <a:p>
          <a:endParaRPr lang="zh-Hans" altLang="en-US"/>
        </a:p>
      </dgm:t>
    </dgm:pt>
    <dgm:pt modelId="{B358B14F-D130-774B-9401-F58DA29025E5}" type="sibTrans" cxnId="{8DB235EA-F2E3-274D-9C8E-815B7F757368}">
      <dgm:prSet/>
      <dgm:spPr/>
      <dgm:t>
        <a:bodyPr/>
        <a:lstStyle/>
        <a:p>
          <a:endParaRPr lang="zh-Hans" altLang="en-US"/>
        </a:p>
      </dgm:t>
    </dgm:pt>
    <dgm:pt modelId="{B556C660-8D28-434A-B2C1-4CE5B4F58019}" type="pres">
      <dgm:prSet presAssocID="{4AE2697D-971E-394E-BE34-51A5C33D8178}" presName="arrowDiagram" presStyleCnt="0">
        <dgm:presLayoutVars>
          <dgm:chMax val="5"/>
          <dgm:dir/>
          <dgm:resizeHandles val="exact"/>
        </dgm:presLayoutVars>
      </dgm:prSet>
      <dgm:spPr/>
      <dgm:t>
        <a:bodyPr/>
        <a:lstStyle/>
        <a:p>
          <a:endParaRPr lang="zh-Hans" altLang="en-US"/>
        </a:p>
      </dgm:t>
    </dgm:pt>
    <dgm:pt modelId="{9670B6C1-18BD-354F-8332-6767903ABB4B}" type="pres">
      <dgm:prSet presAssocID="{4AE2697D-971E-394E-BE34-51A5C33D8178}" presName="arrow" presStyleLbl="bgShp" presStyleIdx="0" presStyleCnt="1" custLinFactNeighborX="-1299" custLinFactNeighborY="-13946"/>
      <dgm:spPr/>
    </dgm:pt>
    <dgm:pt modelId="{5827095D-90DE-0947-9CBC-7544C2A313CF}" type="pres">
      <dgm:prSet presAssocID="{4AE2697D-971E-394E-BE34-51A5C33D8178}" presName="arrowDiagram4" presStyleCnt="0"/>
      <dgm:spPr/>
    </dgm:pt>
    <dgm:pt modelId="{A9D61347-1F51-0D4A-B2B8-456D9A662BCB}" type="pres">
      <dgm:prSet presAssocID="{A494FD2B-EE5B-BA44-8878-71E70321E284}" presName="bullet4a" presStyleLbl="node1" presStyleIdx="0" presStyleCnt="4"/>
      <dgm:spPr/>
    </dgm:pt>
    <dgm:pt modelId="{40074933-D0EA-8345-8C71-28E02FF9B95E}" type="pres">
      <dgm:prSet presAssocID="{A494FD2B-EE5B-BA44-8878-71E70321E284}" presName="textBox4a" presStyleLbl="revTx" presStyleIdx="0" presStyleCnt="4" custScaleX="179903" custScaleY="99408">
        <dgm:presLayoutVars>
          <dgm:bulletEnabled val="1"/>
        </dgm:presLayoutVars>
      </dgm:prSet>
      <dgm:spPr/>
      <dgm:t>
        <a:bodyPr/>
        <a:lstStyle/>
        <a:p>
          <a:endParaRPr lang="zh-Hans" altLang="en-US"/>
        </a:p>
      </dgm:t>
    </dgm:pt>
    <dgm:pt modelId="{41C812DC-6AE6-1D4C-B47B-A95B707B036B}" type="pres">
      <dgm:prSet presAssocID="{AB000A13-4612-3C46-8370-8A058AB42CA4}" presName="bullet4b" presStyleLbl="node1" presStyleIdx="1" presStyleCnt="4"/>
      <dgm:spPr/>
    </dgm:pt>
    <dgm:pt modelId="{42AF62F6-6075-2044-A542-E38A3BB7D4F3}" type="pres">
      <dgm:prSet presAssocID="{AB000A13-4612-3C46-8370-8A058AB42CA4}" presName="textBox4b" presStyleLbl="revTx" presStyleIdx="1" presStyleCnt="4">
        <dgm:presLayoutVars>
          <dgm:bulletEnabled val="1"/>
        </dgm:presLayoutVars>
      </dgm:prSet>
      <dgm:spPr/>
      <dgm:t>
        <a:bodyPr/>
        <a:lstStyle/>
        <a:p>
          <a:endParaRPr lang="zh-Hans" altLang="en-US"/>
        </a:p>
      </dgm:t>
    </dgm:pt>
    <dgm:pt modelId="{DB81BFD9-E549-824F-A292-70EAAFD45BB5}" type="pres">
      <dgm:prSet presAssocID="{8D7486D8-5EBF-8444-9CD4-6F3EE4964D5F}" presName="bullet4c" presStyleLbl="node1" presStyleIdx="2" presStyleCnt="4"/>
      <dgm:spPr/>
    </dgm:pt>
    <dgm:pt modelId="{B4867859-A743-564E-8132-6F5753B1AA38}" type="pres">
      <dgm:prSet presAssocID="{8D7486D8-5EBF-8444-9CD4-6F3EE4964D5F}" presName="textBox4c" presStyleLbl="revTx" presStyleIdx="2" presStyleCnt="4">
        <dgm:presLayoutVars>
          <dgm:bulletEnabled val="1"/>
        </dgm:presLayoutVars>
      </dgm:prSet>
      <dgm:spPr/>
      <dgm:t>
        <a:bodyPr/>
        <a:lstStyle/>
        <a:p>
          <a:endParaRPr lang="zh-Hans" altLang="en-US"/>
        </a:p>
      </dgm:t>
    </dgm:pt>
    <dgm:pt modelId="{2F216CAE-5F91-044C-A55B-B4B65195A022}" type="pres">
      <dgm:prSet presAssocID="{F060DCEB-3D4D-B245-9702-5614A1471FE7}" presName="bullet4d" presStyleLbl="node1" presStyleIdx="3" presStyleCnt="4"/>
      <dgm:spPr/>
    </dgm:pt>
    <dgm:pt modelId="{89452671-023C-DA43-9AD4-D790EB00AD5F}" type="pres">
      <dgm:prSet presAssocID="{F060DCEB-3D4D-B245-9702-5614A1471FE7}" presName="textBox4d" presStyleLbl="revTx" presStyleIdx="3" presStyleCnt="4">
        <dgm:presLayoutVars>
          <dgm:bulletEnabled val="1"/>
        </dgm:presLayoutVars>
      </dgm:prSet>
      <dgm:spPr/>
      <dgm:t>
        <a:bodyPr/>
        <a:lstStyle/>
        <a:p>
          <a:endParaRPr lang="zh-Hans" altLang="en-US"/>
        </a:p>
      </dgm:t>
    </dgm:pt>
  </dgm:ptLst>
  <dgm:cxnLst>
    <dgm:cxn modelId="{F8F7E5C2-F13B-8141-984B-19B27D4BD6E3}" type="presOf" srcId="{8D7486D8-5EBF-8444-9CD4-6F3EE4964D5F}" destId="{B4867859-A743-564E-8132-6F5753B1AA38}" srcOrd="0" destOrd="0" presId="urn:microsoft.com/office/officeart/2005/8/layout/arrow2"/>
    <dgm:cxn modelId="{A14D70D0-5BCB-2543-A3A0-1D8CBF322340}" type="presOf" srcId="{4AE2697D-971E-394E-BE34-51A5C33D8178}" destId="{B556C660-8D28-434A-B2C1-4CE5B4F58019}" srcOrd="0" destOrd="0" presId="urn:microsoft.com/office/officeart/2005/8/layout/arrow2"/>
    <dgm:cxn modelId="{AE7BD94E-6568-594F-8D23-A9FE9F307C43}" type="presOf" srcId="{F060DCEB-3D4D-B245-9702-5614A1471FE7}" destId="{89452671-023C-DA43-9AD4-D790EB00AD5F}" srcOrd="0" destOrd="0" presId="urn:microsoft.com/office/officeart/2005/8/layout/arrow2"/>
    <dgm:cxn modelId="{8DB235EA-F2E3-274D-9C8E-815B7F757368}" srcId="{4AE2697D-971E-394E-BE34-51A5C33D8178}" destId="{F060DCEB-3D4D-B245-9702-5614A1471FE7}" srcOrd="3" destOrd="0" parTransId="{45EACFEB-2BF0-3E43-81AA-620BDDDD2E1D}" sibTransId="{B358B14F-D130-774B-9401-F58DA29025E5}"/>
    <dgm:cxn modelId="{26F0EF51-4C87-5E48-875D-8BF46793A8CE}" type="presOf" srcId="{AB000A13-4612-3C46-8370-8A058AB42CA4}" destId="{42AF62F6-6075-2044-A542-E38A3BB7D4F3}" srcOrd="0" destOrd="0" presId="urn:microsoft.com/office/officeart/2005/8/layout/arrow2"/>
    <dgm:cxn modelId="{F453BFC7-18D0-3B4B-9739-BFB1FED57B25}" srcId="{4AE2697D-971E-394E-BE34-51A5C33D8178}" destId="{AB000A13-4612-3C46-8370-8A058AB42CA4}" srcOrd="1" destOrd="0" parTransId="{F3CD9679-0967-D645-B41E-3C8E9625D7FE}" sibTransId="{88C0D0D6-9CE4-9C4C-8052-2C323F806AEA}"/>
    <dgm:cxn modelId="{9495E2B8-B4BA-0A4B-890F-517E65310DFD}" srcId="{4AE2697D-971E-394E-BE34-51A5C33D8178}" destId="{A494FD2B-EE5B-BA44-8878-71E70321E284}" srcOrd="0" destOrd="0" parTransId="{6F74D87D-016F-7646-AC67-FA4607F25304}" sibTransId="{08A55B46-836E-8F4C-9809-D7DCE3B43B6C}"/>
    <dgm:cxn modelId="{800545B4-B6B2-3B40-93A6-43AC06B388F6}" type="presOf" srcId="{A494FD2B-EE5B-BA44-8878-71E70321E284}" destId="{40074933-D0EA-8345-8C71-28E02FF9B95E}" srcOrd="0" destOrd="0" presId="urn:microsoft.com/office/officeart/2005/8/layout/arrow2"/>
    <dgm:cxn modelId="{C3E4DA0F-22E0-4D4E-B98F-870B4249750B}" srcId="{4AE2697D-971E-394E-BE34-51A5C33D8178}" destId="{8D7486D8-5EBF-8444-9CD4-6F3EE4964D5F}" srcOrd="2" destOrd="0" parTransId="{1B2EB458-97A7-1D4C-AEC6-28B58988FE8F}" sibTransId="{0CC8572E-DF76-9447-B70C-9EFC2D0748E0}"/>
    <dgm:cxn modelId="{BED48A7B-458C-F04C-89AC-C12CA5DF1BBF}" type="presParOf" srcId="{B556C660-8D28-434A-B2C1-4CE5B4F58019}" destId="{9670B6C1-18BD-354F-8332-6767903ABB4B}" srcOrd="0" destOrd="0" presId="urn:microsoft.com/office/officeart/2005/8/layout/arrow2"/>
    <dgm:cxn modelId="{9C8991E6-DC8B-0F4F-B652-38BD3626A891}" type="presParOf" srcId="{B556C660-8D28-434A-B2C1-4CE5B4F58019}" destId="{5827095D-90DE-0947-9CBC-7544C2A313CF}" srcOrd="1" destOrd="0" presId="urn:microsoft.com/office/officeart/2005/8/layout/arrow2"/>
    <dgm:cxn modelId="{8B2E21A4-87AF-6945-A7B8-B755A83F98C9}" type="presParOf" srcId="{5827095D-90DE-0947-9CBC-7544C2A313CF}" destId="{A9D61347-1F51-0D4A-B2B8-456D9A662BCB}" srcOrd="0" destOrd="0" presId="urn:microsoft.com/office/officeart/2005/8/layout/arrow2"/>
    <dgm:cxn modelId="{20ECD223-4C45-4449-B890-4D3D5413D463}" type="presParOf" srcId="{5827095D-90DE-0947-9CBC-7544C2A313CF}" destId="{40074933-D0EA-8345-8C71-28E02FF9B95E}" srcOrd="1" destOrd="0" presId="urn:microsoft.com/office/officeart/2005/8/layout/arrow2"/>
    <dgm:cxn modelId="{B10C301A-075A-4C46-BCCC-11B56D0D193C}" type="presParOf" srcId="{5827095D-90DE-0947-9CBC-7544C2A313CF}" destId="{41C812DC-6AE6-1D4C-B47B-A95B707B036B}" srcOrd="2" destOrd="0" presId="urn:microsoft.com/office/officeart/2005/8/layout/arrow2"/>
    <dgm:cxn modelId="{511FAA6A-9DCC-1545-9ACA-E948F921C573}" type="presParOf" srcId="{5827095D-90DE-0947-9CBC-7544C2A313CF}" destId="{42AF62F6-6075-2044-A542-E38A3BB7D4F3}" srcOrd="3" destOrd="0" presId="urn:microsoft.com/office/officeart/2005/8/layout/arrow2"/>
    <dgm:cxn modelId="{C5BFE8B4-AA17-3149-BAD3-B9F7436475D3}" type="presParOf" srcId="{5827095D-90DE-0947-9CBC-7544C2A313CF}" destId="{DB81BFD9-E549-824F-A292-70EAAFD45BB5}" srcOrd="4" destOrd="0" presId="urn:microsoft.com/office/officeart/2005/8/layout/arrow2"/>
    <dgm:cxn modelId="{078A0E8F-2369-174F-AC03-3A6642417497}" type="presParOf" srcId="{5827095D-90DE-0947-9CBC-7544C2A313CF}" destId="{B4867859-A743-564E-8132-6F5753B1AA38}" srcOrd="5" destOrd="0" presId="urn:microsoft.com/office/officeart/2005/8/layout/arrow2"/>
    <dgm:cxn modelId="{51FE23AE-0A77-9145-86C3-769227D4469B}" type="presParOf" srcId="{5827095D-90DE-0947-9CBC-7544C2A313CF}" destId="{2F216CAE-5F91-044C-A55B-B4B65195A022}" srcOrd="6" destOrd="0" presId="urn:microsoft.com/office/officeart/2005/8/layout/arrow2"/>
    <dgm:cxn modelId="{D0303D49-F9EC-B842-8431-760A8DFAF7F8}" type="presParOf" srcId="{5827095D-90DE-0947-9CBC-7544C2A313CF}" destId="{89452671-023C-DA43-9AD4-D790EB00AD5F}" srcOrd="7" destOrd="0" presId="urn:microsoft.com/office/officeart/2005/8/layout/arrow2"/>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70B6C1-18BD-354F-8332-6767903ABB4B}">
      <dsp:nvSpPr>
        <dsp:cNvPr id="0" name=""/>
        <dsp:cNvSpPr/>
      </dsp:nvSpPr>
      <dsp:spPr>
        <a:xfrm>
          <a:off x="3872221" y="0"/>
          <a:ext cx="13196145" cy="8247591"/>
        </a:xfrm>
        <a:prstGeom prst="swooshArrow">
          <a:avLst>
            <a:gd name="adj1" fmla="val 25000"/>
            <a:gd name="adj2" fmla="val 25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9D61347-1F51-0D4A-B2B8-456D9A662BCB}">
      <dsp:nvSpPr>
        <dsp:cNvPr id="0" name=""/>
        <dsp:cNvSpPr/>
      </dsp:nvSpPr>
      <dsp:spPr>
        <a:xfrm>
          <a:off x="5343460" y="6132908"/>
          <a:ext cx="303511" cy="303511"/>
        </a:xfrm>
        <a:prstGeom prst="ellipse">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0074933-D0EA-8345-8C71-28E02FF9B95E}">
      <dsp:nvSpPr>
        <dsp:cNvPr id="0" name=""/>
        <dsp:cNvSpPr/>
      </dsp:nvSpPr>
      <dsp:spPr>
        <a:xfrm>
          <a:off x="4593693" y="6290474"/>
          <a:ext cx="4059584" cy="19513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824" tIns="0" rIns="0" bIns="0" numCol="1" spcCol="1270" anchor="t" anchorCtr="0">
          <a:noAutofit/>
        </a:bodyPr>
        <a:lstStyle/>
        <a:p>
          <a:pPr lvl="0" algn="l" defTabSz="2889250">
            <a:lnSpc>
              <a:spcPct val="90000"/>
            </a:lnSpc>
            <a:spcBef>
              <a:spcPct val="0"/>
            </a:spcBef>
            <a:spcAft>
              <a:spcPct val="35000"/>
            </a:spcAft>
          </a:pPr>
          <a:r>
            <a:rPr lang="x-none" altLang="zh-Hans" sz="6500" kern="1200" dirty="0" smtClean="0">
              <a:solidFill>
                <a:srgbClr val="666666"/>
              </a:solidFill>
            </a:rPr>
            <a:t>90</a:t>
          </a:r>
          <a:r>
            <a:rPr lang="zh-Hans" altLang="en-US" sz="6500" kern="1200" dirty="0" smtClean="0">
              <a:solidFill>
                <a:srgbClr val="666666"/>
              </a:solidFill>
            </a:rPr>
            <a:t>年代初，起源</a:t>
          </a:r>
          <a:endParaRPr lang="zh-Hans" altLang="en-US" sz="6500" kern="1200" dirty="0">
            <a:solidFill>
              <a:srgbClr val="666666"/>
            </a:solidFill>
          </a:endParaRPr>
        </a:p>
      </dsp:txBody>
      <dsp:txXfrm>
        <a:off x="4593693" y="6290474"/>
        <a:ext cx="4059584" cy="1951306"/>
      </dsp:txXfrm>
    </dsp:sp>
    <dsp:sp modelId="{41C812DC-6AE6-1D4C-B47B-A95B707B036B}">
      <dsp:nvSpPr>
        <dsp:cNvPr id="0" name=""/>
        <dsp:cNvSpPr/>
      </dsp:nvSpPr>
      <dsp:spPr>
        <a:xfrm>
          <a:off x="7487833" y="4214519"/>
          <a:ext cx="527845" cy="527845"/>
        </a:xfrm>
        <a:prstGeom prst="ellipse">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2AF62F6-6075-2044-A542-E38A3BB7D4F3}">
      <dsp:nvSpPr>
        <dsp:cNvPr id="0" name=""/>
        <dsp:cNvSpPr/>
      </dsp:nvSpPr>
      <dsp:spPr>
        <a:xfrm>
          <a:off x="7751756" y="4478441"/>
          <a:ext cx="2771190" cy="37691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9695" tIns="0" rIns="0" bIns="0" numCol="1" spcCol="1270" anchor="t" anchorCtr="0">
          <a:noAutofit/>
        </a:bodyPr>
        <a:lstStyle/>
        <a:p>
          <a:pPr lvl="0" algn="l" defTabSz="2889250">
            <a:lnSpc>
              <a:spcPct val="90000"/>
            </a:lnSpc>
            <a:spcBef>
              <a:spcPct val="0"/>
            </a:spcBef>
            <a:spcAft>
              <a:spcPct val="35000"/>
            </a:spcAft>
          </a:pPr>
          <a:r>
            <a:rPr lang="zh-Hans" altLang="en-US" sz="6500" kern="1200" dirty="0" smtClean="0">
              <a:solidFill>
                <a:srgbClr val="666666"/>
              </a:solidFill>
            </a:rPr>
            <a:t>发展，</a:t>
          </a:r>
          <a:r>
            <a:rPr lang="en-US" altLang="zh-Hans" sz="6500" kern="1200" dirty="0" smtClean="0">
              <a:solidFill>
                <a:srgbClr val="666666"/>
              </a:solidFill>
            </a:rPr>
            <a:t>97-99</a:t>
          </a:r>
          <a:endParaRPr lang="zh-Hans" altLang="en-US" sz="6500" kern="1200" dirty="0">
            <a:solidFill>
              <a:srgbClr val="666666"/>
            </a:solidFill>
          </a:endParaRPr>
        </a:p>
      </dsp:txBody>
      <dsp:txXfrm>
        <a:off x="7751756" y="4478441"/>
        <a:ext cx="2771190" cy="3769149"/>
      </dsp:txXfrm>
    </dsp:sp>
    <dsp:sp modelId="{DB81BFD9-E549-824F-A292-70EAAFD45BB5}">
      <dsp:nvSpPr>
        <dsp:cNvPr id="0" name=""/>
        <dsp:cNvSpPr/>
      </dsp:nvSpPr>
      <dsp:spPr>
        <a:xfrm>
          <a:off x="10226033" y="2800881"/>
          <a:ext cx="699395" cy="699395"/>
        </a:xfrm>
        <a:prstGeom prst="ellipse">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4867859-A743-564E-8132-6F5753B1AA38}">
      <dsp:nvSpPr>
        <dsp:cNvPr id="0" name=""/>
        <dsp:cNvSpPr/>
      </dsp:nvSpPr>
      <dsp:spPr>
        <a:xfrm>
          <a:off x="10575731" y="3150579"/>
          <a:ext cx="2771190" cy="50970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0595" tIns="0" rIns="0" bIns="0" numCol="1" spcCol="1270" anchor="t" anchorCtr="0">
          <a:noAutofit/>
        </a:bodyPr>
        <a:lstStyle/>
        <a:p>
          <a:pPr lvl="0" algn="l" defTabSz="2889250">
            <a:lnSpc>
              <a:spcPct val="90000"/>
            </a:lnSpc>
            <a:spcBef>
              <a:spcPct val="0"/>
            </a:spcBef>
            <a:spcAft>
              <a:spcPct val="35000"/>
            </a:spcAft>
          </a:pPr>
          <a:r>
            <a:rPr lang="zh-Hans" altLang="en-US" sz="6500" kern="1200" dirty="0" smtClean="0">
              <a:solidFill>
                <a:srgbClr val="666666"/>
              </a:solidFill>
            </a:rPr>
            <a:t>黑暗，</a:t>
          </a:r>
          <a:r>
            <a:rPr lang="en-US" altLang="zh-Hans" sz="6500" kern="1200" dirty="0" smtClean="0">
              <a:solidFill>
                <a:srgbClr val="666666"/>
              </a:solidFill>
            </a:rPr>
            <a:t>21</a:t>
          </a:r>
          <a:r>
            <a:rPr lang="zh-Hans" altLang="en-US" sz="6500" kern="1200" dirty="0" smtClean="0">
              <a:solidFill>
                <a:srgbClr val="666666"/>
              </a:solidFill>
            </a:rPr>
            <a:t>世纪初</a:t>
          </a:r>
          <a:endParaRPr lang="zh-Hans" altLang="en-US" sz="6500" kern="1200" dirty="0">
            <a:solidFill>
              <a:srgbClr val="666666"/>
            </a:solidFill>
          </a:endParaRPr>
        </a:p>
      </dsp:txBody>
      <dsp:txXfrm>
        <a:off x="10575731" y="3150579"/>
        <a:ext cx="2771190" cy="5097011"/>
      </dsp:txXfrm>
    </dsp:sp>
    <dsp:sp modelId="{2F216CAE-5F91-044C-A55B-B4B65195A022}">
      <dsp:nvSpPr>
        <dsp:cNvPr id="0" name=""/>
        <dsp:cNvSpPr/>
      </dsp:nvSpPr>
      <dsp:spPr>
        <a:xfrm>
          <a:off x="13208362" y="1865605"/>
          <a:ext cx="936926" cy="936926"/>
        </a:xfrm>
        <a:prstGeom prst="ellipse">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452671-023C-DA43-9AD4-D790EB00AD5F}">
      <dsp:nvSpPr>
        <dsp:cNvPr id="0" name=""/>
        <dsp:cNvSpPr/>
      </dsp:nvSpPr>
      <dsp:spPr>
        <a:xfrm>
          <a:off x="13676825" y="2334068"/>
          <a:ext cx="2771190" cy="59135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6458" tIns="0" rIns="0" bIns="0" numCol="1" spcCol="1270" anchor="t" anchorCtr="0">
          <a:noAutofit/>
        </a:bodyPr>
        <a:lstStyle/>
        <a:p>
          <a:pPr lvl="0" algn="l" defTabSz="2889250">
            <a:lnSpc>
              <a:spcPct val="90000"/>
            </a:lnSpc>
            <a:spcBef>
              <a:spcPct val="0"/>
            </a:spcBef>
            <a:spcAft>
              <a:spcPct val="35000"/>
            </a:spcAft>
          </a:pPr>
          <a:r>
            <a:rPr lang="zh-Hans" altLang="en-US" sz="6500" kern="1200" dirty="0" smtClean="0">
              <a:solidFill>
                <a:srgbClr val="666666"/>
              </a:solidFill>
            </a:rPr>
            <a:t>希望，今天</a:t>
          </a:r>
        </a:p>
      </dsp:txBody>
      <dsp:txXfrm>
        <a:off x="13676825" y="2334068"/>
        <a:ext cx="2771190" cy="5913522"/>
      </dsp:txXfrm>
    </dsp:sp>
  </dsp:spTree>
</dsp:drawing>
</file>

<file path=ppt/diagrams/layout1.xml><?xml version="1.0" encoding="utf-8"?>
<dgm:layoutDef xmlns:dgm="http://schemas.openxmlformats.org/drawingml/2006/diagram" xmlns:a="http://schemas.openxmlformats.org/drawingml/2006/main" uniqueId="urn:microsoft.com/office/officeart/2005/8/layout/arrow2">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txAnchorVert" val="t"/>
                    <dgm:param type="parTxLTRAlign" val="r"/>
                    <dgm:param type="parTxRTLAlign" val="r"/>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txAnchorVert" val="t"/>
                            <dgm:param type="parTxLTRAlign" val="l"/>
                            <dgm:param type="parTxRTLAlign" val="r"/>
                          </dgm:alg>
                        </dgm:if>
                        <dgm:else name="Name15">
                          <dgm:alg type="tx">
                            <dgm:param type="txAnchorVert" val="t"/>
                            <dgm:param type="parTxLTRAlign" val="l"/>
                            <dgm:param type="parTxRTLAlign" val="l"/>
                          </dgm:alg>
                        </dgm:else>
                      </dgm:choose>
                    </dgm:if>
                    <dgm:else name="Name16">
                      <dgm:choose name="Name17">
                        <dgm:if name="Name18" axis="root des" ptType="all node" func="maxDepth" op="gt" val="1">
                          <dgm:alg type="tx">
                            <dgm:param type="txAnchorVert" val="b"/>
                            <dgm:param type="txAnchorVertCh" val="b"/>
                            <dgm:param type="parTxLTRAlign" val="l"/>
                            <dgm:param type="parTxRTLAlign" val="r"/>
                          </dgm:alg>
                        </dgm:if>
                        <dgm:else name="Name1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txAnchorVert" val="t"/>
                            <dgm:param type="parTxLTRAlign" val="l"/>
                            <dgm:param type="parTxRTLAlign" val="r"/>
                          </dgm:alg>
                        </dgm:if>
                        <dgm:else name="Name28">
                          <dgm:alg type="tx">
                            <dgm:param type="txAnchorVert" val="t"/>
                            <dgm:param type="parTxLTRAlign" val="l"/>
                            <dgm:param type="parTxRTLAlign" val="l"/>
                          </dgm:alg>
                        </dgm:else>
                      </dgm:choose>
                    </dgm:if>
                    <dgm:else name="Name29">
                      <dgm:choose name="Name30">
                        <dgm:if name="Name31" axis="root des" ptType="all node" func="maxDepth" op="gt" val="1">
                          <dgm:alg type="tx">
                            <dgm:param type="txAnchorVert" val="b"/>
                            <dgm:param type="txAnchorVertCh" val="b"/>
                            <dgm:param type="parTxLTRAlign" val="l"/>
                            <dgm:param type="parTxRTLAlign" val="r"/>
                          </dgm:alg>
                        </dgm:if>
                        <dgm:else name="Name3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txAnchorVert" val="t"/>
                            <dgm:param type="parTxLTRAlign" val="l"/>
                            <dgm:param type="parTxRTLAlign" val="r"/>
                          </dgm:alg>
                        </dgm:if>
                        <dgm:else name="Name45">
                          <dgm:alg type="tx">
                            <dgm:param type="txAnchorVert" val="t"/>
                            <dgm:param type="parTxLTRAlign" val="l"/>
                            <dgm:param type="parTxRTLAlign" val="l"/>
                          </dgm:alg>
                        </dgm:else>
                      </dgm:choose>
                    </dgm:if>
                    <dgm:else name="Name46">
                      <dgm:choose name="Name47">
                        <dgm:if name="Name48" axis="root des" ptType="all node" func="maxDepth" op="gt" val="1">
                          <dgm:alg type="tx">
                            <dgm:param type="txAnchorVert" val="b"/>
                            <dgm:param type="txAnchorVertCh" val="b"/>
                            <dgm:param type="parTxLTRAlign" val="l"/>
                            <dgm:param type="parTxRTLAlign" val="r"/>
                          </dgm:alg>
                        </dgm:if>
                        <dgm:else name="Name4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txAnchorVert" val="t"/>
                            <dgm:param type="parTxLTRAlign" val="l"/>
                            <dgm:param type="parTxRTLAlign" val="r"/>
                          </dgm:alg>
                        </dgm:if>
                        <dgm:else name="Name58">
                          <dgm:alg type="tx">
                            <dgm:param type="txAnchorVert" val="t"/>
                            <dgm:param type="parTxLTRAlign" val="l"/>
                            <dgm:param type="parTxRTLAlign" val="l"/>
                          </dgm:alg>
                        </dgm:else>
                      </dgm:choose>
                    </dgm:if>
                    <dgm:else name="Name59">
                      <dgm:choose name="Name60">
                        <dgm:if name="Name61" axis="root des" ptType="all node" func="maxDepth" op="gt" val="1">
                          <dgm:alg type="tx">
                            <dgm:param type="txAnchorVert" val="b"/>
                            <dgm:param type="txAnchorVertCh" val="b"/>
                            <dgm:param type="parTxLTRAlign" val="l"/>
                            <dgm:param type="parTxRTLAlign" val="r"/>
                          </dgm:alg>
                        </dgm:if>
                        <dgm:else name="Name6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txAnchorVert" val="t"/>
                            <dgm:param type="parTxLTRAlign" val="l"/>
                            <dgm:param type="parTxRTLAlign" val="r"/>
                          </dgm:alg>
                        </dgm:if>
                        <dgm:else name="Name71">
                          <dgm:alg type="tx">
                            <dgm:param type="txAnchorVert" val="t"/>
                            <dgm:param type="parTxLTRAlign" val="l"/>
                            <dgm:param type="parTxRTLAlign" val="l"/>
                          </dgm:alg>
                        </dgm:else>
                      </dgm:choose>
                    </dgm:if>
                    <dgm:else name="Name72">
                      <dgm:choose name="Name73">
                        <dgm:if name="Name74" axis="root des" ptType="all node" func="maxDepth" op="gt" val="1">
                          <dgm:alg type="tx">
                            <dgm:param type="txAnchorVert" val="b"/>
                            <dgm:param type="txAnchorVertCh" val="b"/>
                            <dgm:param type="parTxLTRAlign" val="l"/>
                            <dgm:param type="parTxRTLAlign" val="r"/>
                          </dgm:alg>
                        </dgm:if>
                        <dgm:else name="Name7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txAnchorVert" val="t"/>
                            <dgm:param type="parTxLTRAlign" val="l"/>
                            <dgm:param type="parTxRTLAlign" val="r"/>
                          </dgm:alg>
                        </dgm:if>
                        <dgm:else name="Name88">
                          <dgm:alg type="tx">
                            <dgm:param type="txAnchorVert" val="t"/>
                            <dgm:param type="parTxLTRAlign" val="l"/>
                            <dgm:param type="parTxRTLAlign" val="l"/>
                          </dgm:alg>
                        </dgm:else>
                      </dgm:choose>
                    </dgm:if>
                    <dgm:else name="Name89">
                      <dgm:choose name="Name90">
                        <dgm:if name="Name91" axis="root des" ptType="all node" func="maxDepth" op="gt" val="1">
                          <dgm:alg type="tx">
                            <dgm:param type="txAnchorVert" val="b"/>
                            <dgm:param type="txAnchorVertCh" val="b"/>
                            <dgm:param type="parTxLTRAlign" val="l"/>
                            <dgm:param type="parTxRTLAlign" val="r"/>
                          </dgm:alg>
                        </dgm:if>
                        <dgm:else name="Name9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txAnchorVert" val="t"/>
                            <dgm:param type="parTxLTRAlign" val="l"/>
                            <dgm:param type="parTxRTLAlign" val="r"/>
                          </dgm:alg>
                        </dgm:if>
                        <dgm:else name="Name101">
                          <dgm:alg type="tx">
                            <dgm:param type="txAnchorVert" val="t"/>
                            <dgm:param type="parTxLTRAlign" val="l"/>
                            <dgm:param type="parTxRTLAlign" val="l"/>
                          </dgm:alg>
                        </dgm:else>
                      </dgm:choose>
                    </dgm:if>
                    <dgm:else name="Name102">
                      <dgm:choose name="Name103">
                        <dgm:if name="Name104" axis="root des" ptType="all node" func="maxDepth" op="gt" val="1">
                          <dgm:alg type="tx">
                            <dgm:param type="txAnchorVert" val="b"/>
                            <dgm:param type="txAnchorVertCh" val="b"/>
                            <dgm:param type="parTxLTRAlign" val="l"/>
                            <dgm:param type="parTxRTLAlign" val="r"/>
                          </dgm:alg>
                        </dgm:if>
                        <dgm:else name="Name10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txAnchorVert" val="t"/>
                            <dgm:param type="parTxLTRAlign" val="l"/>
                            <dgm:param type="parTxRTLAlign" val="r"/>
                          </dgm:alg>
                        </dgm:if>
                        <dgm:else name="Name114">
                          <dgm:alg type="tx">
                            <dgm:param type="txAnchorVert" val="t"/>
                            <dgm:param type="parTxLTRAlign" val="l"/>
                            <dgm:param type="parTxRTLAlign" val="l"/>
                          </dgm:alg>
                        </dgm:else>
                      </dgm:choose>
                    </dgm:if>
                    <dgm:else name="Name115">
                      <dgm:choose name="Name116">
                        <dgm:if name="Name117" axis="root des" ptType="all node" func="maxDepth" op="gt" val="1">
                          <dgm:alg type="tx">
                            <dgm:param type="txAnchorVert" val="b"/>
                            <dgm:param type="txAnchorVertCh" val="b"/>
                            <dgm:param type="parTxLTRAlign" val="l"/>
                            <dgm:param type="parTxRTLAlign" val="r"/>
                          </dgm:alg>
                        </dgm:if>
                        <dgm:else name="Name11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txAnchorVert" val="t"/>
                            <dgm:param type="parTxLTRAlign" val="l"/>
                            <dgm:param type="parTxRTLAlign" val="r"/>
                          </dgm:alg>
                        </dgm:if>
                        <dgm:else name="Name127">
                          <dgm:alg type="tx">
                            <dgm:param type="txAnchorVert" val="t"/>
                            <dgm:param type="parTxLTRAlign" val="l"/>
                            <dgm:param type="parTxRTLAlign" val="l"/>
                          </dgm:alg>
                        </dgm:else>
                      </dgm:choose>
                    </dgm:if>
                    <dgm:else name="Name128">
                      <dgm:choose name="Name129">
                        <dgm:if name="Name130" axis="root des" ptType="all node" func="maxDepth" op="gt" val="1">
                          <dgm:alg type="tx">
                            <dgm:param type="txAnchorVert" val="b"/>
                            <dgm:param type="txAnchorVertCh" val="b"/>
                            <dgm:param type="parTxLTRAlign" val="l"/>
                            <dgm:param type="parTxRTLAlign" val="r"/>
                          </dgm:alg>
                        </dgm:if>
                        <dgm:else name="Name13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txAnchorVert" val="t"/>
                            <dgm:param type="parTxLTRAlign" val="l"/>
                            <dgm:param type="parTxRTLAlign" val="r"/>
                          </dgm:alg>
                        </dgm:if>
                        <dgm:else name="Name144">
                          <dgm:alg type="tx">
                            <dgm:param type="txAnchorVert" val="t"/>
                            <dgm:param type="parTxLTRAlign" val="l"/>
                            <dgm:param type="parTxRTLAlign" val="l"/>
                          </dgm:alg>
                        </dgm:else>
                      </dgm:choose>
                    </dgm:if>
                    <dgm:else name="Name145">
                      <dgm:choose name="Name146">
                        <dgm:if name="Name147" axis="root des" ptType="all node" func="maxDepth" op="gt" val="1">
                          <dgm:alg type="tx">
                            <dgm:param type="txAnchorVert" val="b"/>
                            <dgm:param type="txAnchorVertCh" val="b"/>
                            <dgm:param type="parTxLTRAlign" val="l"/>
                            <dgm:param type="parTxRTLAlign" val="r"/>
                          </dgm:alg>
                        </dgm:if>
                        <dgm:else name="Name14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txAnchorVert" val="t"/>
                            <dgm:param type="parTxLTRAlign" val="l"/>
                            <dgm:param type="parTxRTLAlign" val="r"/>
                          </dgm:alg>
                        </dgm:if>
                        <dgm:else name="Name157">
                          <dgm:alg type="tx">
                            <dgm:param type="txAnchorVert" val="t"/>
                            <dgm:param type="parTxLTRAlign" val="l"/>
                            <dgm:param type="parTxRTLAlign" val="l"/>
                          </dgm:alg>
                        </dgm:else>
                      </dgm:choose>
                    </dgm:if>
                    <dgm:else name="Name158">
                      <dgm:choose name="Name159">
                        <dgm:if name="Name160" axis="root des" ptType="all node" func="maxDepth" op="gt" val="1">
                          <dgm:alg type="tx">
                            <dgm:param type="txAnchorVert" val="b"/>
                            <dgm:param type="txAnchorVertCh" val="b"/>
                            <dgm:param type="parTxLTRAlign" val="l"/>
                            <dgm:param type="parTxRTLAlign" val="r"/>
                          </dgm:alg>
                        </dgm:if>
                        <dgm:else name="Name16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txAnchorVert" val="t"/>
                            <dgm:param type="parTxLTRAlign" val="l"/>
                            <dgm:param type="parTxRTLAlign" val="r"/>
                          </dgm:alg>
                        </dgm:if>
                        <dgm:else name="Name170">
                          <dgm:alg type="tx">
                            <dgm:param type="txAnchorVert" val="t"/>
                            <dgm:param type="parTxLTRAlign" val="l"/>
                            <dgm:param type="parTxRTLAlign" val="l"/>
                          </dgm:alg>
                        </dgm:else>
                      </dgm:choose>
                    </dgm:if>
                    <dgm:else name="Name171">
                      <dgm:choose name="Name172">
                        <dgm:if name="Name173" axis="root des" ptType="all node" func="maxDepth" op="gt" val="1">
                          <dgm:alg type="tx">
                            <dgm:param type="txAnchorVert" val="b"/>
                            <dgm:param type="txAnchorVertCh" val="b"/>
                            <dgm:param type="parTxLTRAlign" val="l"/>
                            <dgm:param type="parTxRTLAlign" val="r"/>
                          </dgm:alg>
                        </dgm:if>
                        <dgm:else name="Name174">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txAnchorVert" val="t"/>
                            <dgm:param type="parTxLTRAlign" val="l"/>
                            <dgm:param type="parTxRTLAlign" val="r"/>
                          </dgm:alg>
                        </dgm:if>
                        <dgm:else name="Name183">
                          <dgm:alg type="tx">
                            <dgm:param type="txAnchorVert" val="t"/>
                            <dgm:param type="parTxLTRAlign" val="l"/>
                            <dgm:param type="parTxRTLAlign" val="l"/>
                          </dgm:alg>
                        </dgm:else>
                      </dgm:choose>
                    </dgm:if>
                    <dgm:else name="Name184">
                      <dgm:choose name="Name185">
                        <dgm:if name="Name186" axis="root des" ptType="all node" func="maxDepth" op="gt" val="1">
                          <dgm:alg type="tx">
                            <dgm:param type="txAnchorVert" val="b"/>
                            <dgm:param type="txAnchorVertCh" val="b"/>
                            <dgm:param type="parTxLTRAlign" val="l"/>
                            <dgm:param type="parTxRTLAlign" val="r"/>
                          </dgm:alg>
                        </dgm:if>
                        <dgm:else name="Name187">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txAnchorVert" val="t"/>
                            <dgm:param type="parTxLTRAlign" val="l"/>
                            <dgm:param type="parTxRTLAlign" val="r"/>
                          </dgm:alg>
                        </dgm:if>
                        <dgm:else name="Name196">
                          <dgm:alg type="tx">
                            <dgm:param type="txAnchorVert" val="t"/>
                            <dgm:param type="parTxLTRAlign" val="l"/>
                            <dgm:param type="parTxRTLAlign" val="l"/>
                          </dgm:alg>
                        </dgm:else>
                      </dgm:choose>
                    </dgm:if>
                    <dgm:else name="Name197">
                      <dgm:choose name="Name198">
                        <dgm:if name="Name199" axis="root des" ptType="all node" func="maxDepth" op="gt" val="1">
                          <dgm:alg type="tx">
                            <dgm:param type="txAnchorVert" val="b"/>
                            <dgm:param type="txAnchorVertCh" val="b"/>
                            <dgm:param type="parTxLTRAlign" val="l"/>
                            <dgm:param type="parTxRTLAlign" val="r"/>
                          </dgm:alg>
                        </dgm:if>
                        <dgm:else name="Name200">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Hans"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724B203-4CDB-4C76-B92E-144974F5477A}" type="datetimeFigureOut">
              <a:rPr lang="zh-Hans" altLang="en-US" smtClean="0"/>
              <a:t>2015/4/10</a:t>
            </a:fld>
            <a:endParaRPr lang="zh-Hans"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Hans"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AE4A21C-9427-4822-82A8-5167E7208651}" type="slidenum">
              <a:rPr lang="zh-Hans" altLang="en-US" smtClean="0"/>
              <a:t>‹#›</a:t>
            </a:fld>
            <a:endParaRPr lang="zh-Hans" altLang="en-US"/>
          </a:p>
        </p:txBody>
      </p:sp>
    </p:spTree>
    <p:extLst>
      <p:ext uri="{BB962C8B-B14F-4D97-AF65-F5344CB8AC3E}">
        <p14:creationId xmlns:p14="http://schemas.microsoft.com/office/powerpoint/2010/main" val="1980529266"/>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tiff>
</file>

<file path=ppt/media/image12.tiff>
</file>

<file path=ppt/media/image13.tiff>
</file>

<file path=ppt/media/image14.tiff>
</file>

<file path=ppt/media/image2.png>
</file>

<file path=ppt/media/image3.png>
</file>

<file path=ppt/media/image4.jpeg>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9" name="Shape 29"/>
          <p:cNvSpPr>
            <a:spLocks noGrp="1" noRot="1" noChangeAspect="1"/>
          </p:cNvSpPr>
          <p:nvPr>
            <p:ph type="sldImg"/>
          </p:nvPr>
        </p:nvSpPr>
        <p:spPr>
          <a:xfrm>
            <a:off x="381000" y="685800"/>
            <a:ext cx="6096000" cy="3429000"/>
          </a:xfrm>
          <a:prstGeom prst="rect">
            <a:avLst/>
          </a:prstGeom>
        </p:spPr>
        <p:txBody>
          <a:bodyPr/>
          <a:lstStyle/>
          <a:p>
            <a:pPr lvl="0"/>
            <a:endParaRPr/>
          </a:p>
        </p:txBody>
      </p:sp>
      <p:sp>
        <p:nvSpPr>
          <p:cNvPr id="30" name="Shape 30"/>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2143395810"/>
      </p:ext>
    </p:extLst>
  </p:cSld>
  <p:clrMap bg1="lt1" tx1="dk1" bg2="lt2" tx2="dk2" accent1="accent1" accent2="accent2" accent3="accent3" accent4="accent4" accent5="accent5" accent6="accent6" hlink="hlink" folHlink="folHlink"/>
  <p:notesStyle>
    <a:lvl1pPr defTabSz="457200">
      <a:lnSpc>
        <a:spcPct val="125000"/>
      </a:lnSpc>
      <a:defRPr sz="2400">
        <a:latin typeface="Avenir Roman"/>
        <a:ea typeface="Avenir Roman"/>
        <a:cs typeface="Avenir Roman"/>
        <a:sym typeface="Avenir Roman"/>
      </a:defRPr>
    </a:lvl1pPr>
    <a:lvl2pPr indent="228600" defTabSz="457200">
      <a:lnSpc>
        <a:spcPct val="125000"/>
      </a:lnSpc>
      <a:defRPr sz="2400">
        <a:latin typeface="Avenir Roman"/>
        <a:ea typeface="Avenir Roman"/>
        <a:cs typeface="Avenir Roman"/>
        <a:sym typeface="Avenir Roman"/>
      </a:defRPr>
    </a:lvl2pPr>
    <a:lvl3pPr indent="457200" defTabSz="457200">
      <a:lnSpc>
        <a:spcPct val="125000"/>
      </a:lnSpc>
      <a:defRPr sz="2400">
        <a:latin typeface="Avenir Roman"/>
        <a:ea typeface="Avenir Roman"/>
        <a:cs typeface="Avenir Roman"/>
        <a:sym typeface="Avenir Roman"/>
      </a:defRPr>
    </a:lvl3pPr>
    <a:lvl4pPr indent="685800" defTabSz="457200">
      <a:lnSpc>
        <a:spcPct val="125000"/>
      </a:lnSpc>
      <a:defRPr sz="2400">
        <a:latin typeface="Avenir Roman"/>
        <a:ea typeface="Avenir Roman"/>
        <a:cs typeface="Avenir Roman"/>
        <a:sym typeface="Avenir Roman"/>
      </a:defRPr>
    </a:lvl4pPr>
    <a:lvl5pPr indent="914400" defTabSz="457200">
      <a:lnSpc>
        <a:spcPct val="125000"/>
      </a:lnSpc>
      <a:defRPr sz="2400">
        <a:latin typeface="Avenir Roman"/>
        <a:ea typeface="Avenir Roman"/>
        <a:cs typeface="Avenir Roman"/>
        <a:sym typeface="Avenir Roman"/>
      </a:defRPr>
    </a:lvl5pPr>
    <a:lvl6pPr indent="1143000" defTabSz="457200">
      <a:lnSpc>
        <a:spcPct val="125000"/>
      </a:lnSpc>
      <a:defRPr sz="2400">
        <a:latin typeface="Avenir Roman"/>
        <a:ea typeface="Avenir Roman"/>
        <a:cs typeface="Avenir Roman"/>
        <a:sym typeface="Avenir Roman"/>
      </a:defRPr>
    </a:lvl6pPr>
    <a:lvl7pPr indent="1371600" defTabSz="457200">
      <a:lnSpc>
        <a:spcPct val="125000"/>
      </a:lnSpc>
      <a:defRPr sz="2400">
        <a:latin typeface="Avenir Roman"/>
        <a:ea typeface="Avenir Roman"/>
        <a:cs typeface="Avenir Roman"/>
        <a:sym typeface="Avenir Roman"/>
      </a:defRPr>
    </a:lvl7pPr>
    <a:lvl8pPr indent="1600200" defTabSz="457200">
      <a:lnSpc>
        <a:spcPct val="125000"/>
      </a:lnSpc>
      <a:defRPr sz="2400">
        <a:latin typeface="Avenir Roman"/>
        <a:ea typeface="Avenir Roman"/>
        <a:cs typeface="Avenir Roman"/>
        <a:sym typeface="Avenir Roman"/>
      </a:defRPr>
    </a:lvl8pPr>
    <a:lvl9pPr indent="1828800" defTabSz="457200">
      <a:lnSpc>
        <a:spcPct val="125000"/>
      </a:lnSpc>
      <a:defRPr sz="2400">
        <a:latin typeface="Avenir Roman"/>
        <a:ea typeface="Avenir Roman"/>
        <a:cs typeface="Avenir Roman"/>
        <a:sym typeface="Avenir Roman"/>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defTabSz="457200" eaLnBrk="1" fontAlgn="auto" latinLnBrk="0" hangingPunct="1">
              <a:lnSpc>
                <a:spcPct val="125000"/>
              </a:lnSpc>
              <a:spcBef>
                <a:spcPts val="0"/>
              </a:spcBef>
              <a:spcAft>
                <a:spcPts val="0"/>
              </a:spcAft>
              <a:buClrTx/>
              <a:buSzTx/>
              <a:buFontTx/>
              <a:buNone/>
              <a:tabLst/>
              <a:defRPr/>
            </a:pPr>
            <a:r>
              <a:rPr lang="zh-Hans" altLang="en-US" dirty="0" smtClean="0"/>
              <a:t>工欲善其事，必先利其器。同样的，入乡随俗，想要成为一个安全人员，必须要了解安全圈与</a:t>
            </a:r>
            <a:r>
              <a:rPr lang="en-US" altLang="zh-Hans" dirty="0" smtClean="0"/>
              <a:t>Web</a:t>
            </a:r>
            <a:r>
              <a:rPr lang="zh-Hans" altLang="en-US" dirty="0" smtClean="0"/>
              <a:t>安全的那些事儿。</a:t>
            </a:r>
          </a:p>
          <a:p>
            <a:endParaRPr kumimoji="1" lang="zh-Hans" altLang="en-US" dirty="0"/>
          </a:p>
        </p:txBody>
      </p:sp>
    </p:spTree>
    <p:extLst>
      <p:ext uri="{BB962C8B-B14F-4D97-AF65-F5344CB8AC3E}">
        <p14:creationId xmlns:p14="http://schemas.microsoft.com/office/powerpoint/2010/main" val="1569654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698400" indent="-507600">
              <a:buClr>
                <a:srgbClr val="35B558"/>
              </a:buClr>
              <a:buSzPct val="105000"/>
              <a:buFont typeface="Arial" panose="020B0604020202020204" pitchFamily="34" charset="0"/>
              <a:buChar char="•"/>
            </a:pPr>
            <a:r>
              <a:rPr lang="en-US" altLang="zh-Hans" dirty="0" smtClean="0"/>
              <a:t>90</a:t>
            </a:r>
            <a:r>
              <a:rPr lang="zh-Hans" altLang="en-US" dirty="0" smtClean="0"/>
              <a:t>年代初，中国互联网的朦胧时期，一批热爱新兴技术青年受到国外黑客技术影响，开始研究黑客技术</a:t>
            </a:r>
            <a:endParaRPr lang="en-US" altLang="zh-Hans" dirty="0" smtClean="0"/>
          </a:p>
          <a:p>
            <a:pPr marL="698400" indent="-507600">
              <a:buClr>
                <a:srgbClr val="35B558"/>
              </a:buClr>
              <a:buSzPct val="105000"/>
              <a:buFont typeface="Arial" panose="020B0604020202020204" pitchFamily="34" charset="0"/>
              <a:buChar char="•"/>
            </a:pPr>
            <a:r>
              <a:rPr lang="en-US" altLang="zh-Hans" dirty="0" smtClean="0"/>
              <a:t>97-99</a:t>
            </a:r>
            <a:r>
              <a:rPr lang="zh-Hans" altLang="en-US" dirty="0" smtClean="0"/>
              <a:t>，印尼排华、北约轰炸中国大使馆</a:t>
            </a:r>
            <a:r>
              <a:rPr lang="en-US" altLang="zh-Hans" dirty="0" smtClean="0"/>
              <a:t>…</a:t>
            </a:r>
            <a:r>
              <a:rPr lang="zh-Hans" altLang="en-US" dirty="0" smtClean="0"/>
              <a:t>绿色兵团、鹰派联盟、红客联盟，中国黑客进入黄金时代，高速发展</a:t>
            </a:r>
          </a:p>
          <a:p>
            <a:pPr marL="698400" indent="-507600">
              <a:buClr>
                <a:srgbClr val="35B558"/>
              </a:buClr>
              <a:buSzPct val="105000"/>
              <a:buFont typeface="Arial" panose="020B0604020202020204" pitchFamily="34" charset="0"/>
              <a:buChar char="•"/>
            </a:pPr>
            <a:r>
              <a:rPr lang="en-US" altLang="zh-Hans" dirty="0" smtClean="0"/>
              <a:t>21</a:t>
            </a:r>
            <a:r>
              <a:rPr lang="zh-Hans" altLang="en-US" dirty="0" smtClean="0"/>
              <a:t>世纪初，黑客工具、黑客速成班随处可见，打着爱国名义做坏事的比比皆是，到今天，黑客组织也逐渐消失没落，黑客精神不再</a:t>
            </a:r>
            <a:r>
              <a:rPr lang="en-US" altLang="zh-Hans" dirty="0" smtClean="0"/>
              <a:t>…</a:t>
            </a:r>
            <a:endParaRPr lang="zh-Hans" altLang="en-US" dirty="0" smtClean="0"/>
          </a:p>
          <a:p>
            <a:pPr marL="698400" indent="-507600">
              <a:buClr>
                <a:srgbClr val="35B558"/>
              </a:buClr>
              <a:buSzPct val="105000"/>
              <a:buFont typeface="Arial" panose="020B0604020202020204" pitchFamily="34" charset="0"/>
              <a:buChar char="•"/>
            </a:pPr>
            <a:r>
              <a:rPr lang="zh-Hans" altLang="en-US" dirty="0" smtClean="0"/>
              <a:t>今天，随着棱镜事件等，安全被网民所知晓，国家愈加重视，希望是安全的春天</a:t>
            </a:r>
            <a:endParaRPr kumimoji="1" lang="zh-Hans" altLang="en-US" dirty="0"/>
          </a:p>
        </p:txBody>
      </p:sp>
    </p:spTree>
    <p:extLst>
      <p:ext uri="{BB962C8B-B14F-4D97-AF65-F5344CB8AC3E}">
        <p14:creationId xmlns:p14="http://schemas.microsoft.com/office/powerpoint/2010/main" val="14014223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defTabSz="457200" eaLnBrk="1" fontAlgn="auto" latinLnBrk="0" hangingPunct="1">
              <a:lnSpc>
                <a:spcPct val="125000"/>
              </a:lnSpc>
              <a:spcBef>
                <a:spcPts val="0"/>
              </a:spcBef>
              <a:spcAft>
                <a:spcPts val="0"/>
              </a:spcAft>
              <a:buClrTx/>
              <a:buSzTx/>
              <a:buFontTx/>
              <a:buNone/>
              <a:tabLst/>
              <a:defRPr/>
            </a:pPr>
            <a:r>
              <a:rPr lang="zh-Hans" altLang="en-US" dirty="0" smtClean="0"/>
              <a:t>随时互联网的发展，基于</a:t>
            </a:r>
            <a:r>
              <a:rPr lang="en-US" altLang="zh-Hans" dirty="0" smtClean="0"/>
              <a:t>Web</a:t>
            </a:r>
            <a:r>
              <a:rPr lang="zh-Hans" altLang="en-US" dirty="0" smtClean="0"/>
              <a:t>环境的互联网应用越来越广泛，企业信息化的过程中各种应用都架设在</a:t>
            </a:r>
            <a:r>
              <a:rPr lang="en-US" altLang="zh-Hans" dirty="0" smtClean="0"/>
              <a:t>Web</a:t>
            </a:r>
            <a:r>
              <a:rPr lang="zh-Hans" altLang="en-US" dirty="0" smtClean="0"/>
              <a:t>平台上，</a:t>
            </a:r>
            <a:r>
              <a:rPr lang="en-US" altLang="zh-Hans" dirty="0" smtClean="0"/>
              <a:t>Web</a:t>
            </a:r>
            <a:r>
              <a:rPr lang="zh-Hans" altLang="en-US" dirty="0" smtClean="0"/>
              <a:t>业务的迅速发展也引起人们的强烈关注，接踵而至的就是</a:t>
            </a:r>
            <a:r>
              <a:rPr lang="en-US" altLang="zh-Hans" dirty="0" smtClean="0"/>
              <a:t>Web</a:t>
            </a:r>
            <a:r>
              <a:rPr lang="zh-Hans" altLang="en-US" dirty="0" smtClean="0"/>
              <a:t>安全威胁的凸显，基于</a:t>
            </a:r>
            <a:r>
              <a:rPr lang="en-US" altLang="zh-Hans" dirty="0" smtClean="0"/>
              <a:t>Web</a:t>
            </a:r>
            <a:r>
              <a:rPr lang="zh-Hans" altLang="en-US" dirty="0" smtClean="0"/>
              <a:t>应用的安全攻防也由此展开。</a:t>
            </a:r>
            <a:endParaRPr lang="en-US" altLang="zh-Hans" dirty="0" smtClean="0"/>
          </a:p>
          <a:p>
            <a:endParaRPr kumimoji="1" lang="zh-Hans" altLang="en-US" dirty="0"/>
          </a:p>
        </p:txBody>
      </p:sp>
    </p:spTree>
    <p:extLst>
      <p:ext uri="{BB962C8B-B14F-4D97-AF65-F5344CB8AC3E}">
        <p14:creationId xmlns:p14="http://schemas.microsoft.com/office/powerpoint/2010/main" val="95429698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单行课程主标题">
    <p:bg>
      <p:bgPr>
        <a:solidFill>
          <a:srgbClr val="35B558"/>
        </a:solidFill>
        <a:effectLst/>
      </p:bgPr>
    </p:bg>
    <p:spTree>
      <p:nvGrpSpPr>
        <p:cNvPr id="1" name=""/>
        <p:cNvGrpSpPr/>
        <p:nvPr/>
      </p:nvGrpSpPr>
      <p:grpSpPr>
        <a:xfrm>
          <a:off x="0" y="0"/>
          <a:ext cx="0" cy="0"/>
          <a:chOff x="0" y="0"/>
          <a:chExt cx="0" cy="0"/>
        </a:xfrm>
      </p:grpSpPr>
      <p:pic>
        <p:nvPicPr>
          <p:cNvPr id="4" name="logo.png"/>
          <p:cNvPicPr/>
          <p:nvPr userDrawn="1"/>
        </p:nvPicPr>
        <p:blipFill>
          <a:blip r:embed="rId2">
            <a:extLst/>
          </a:blip>
          <a:stretch>
            <a:fillRect/>
          </a:stretch>
        </p:blipFill>
        <p:spPr>
          <a:xfrm>
            <a:off x="10566000" y="4075200"/>
            <a:ext cx="3251201" cy="1193801"/>
          </a:xfrm>
          <a:prstGeom prst="rect">
            <a:avLst/>
          </a:prstGeom>
          <a:ln w="12700">
            <a:miter lim="400000"/>
          </a:ln>
        </p:spPr>
      </p:pic>
      <p:sp>
        <p:nvSpPr>
          <p:cNvPr id="5" name="标题 1"/>
          <p:cNvSpPr>
            <a:spLocks noGrp="1"/>
          </p:cNvSpPr>
          <p:nvPr>
            <p:ph type="ctrTitle" hasCustomPrompt="1"/>
          </p:nvPr>
        </p:nvSpPr>
        <p:spPr>
          <a:xfrm>
            <a:off x="-7200" y="5641200"/>
            <a:ext cx="24393600" cy="1728000"/>
          </a:xfrm>
        </p:spPr>
        <p:txBody>
          <a:bodyPr anchor="ctr">
            <a:noAutofit/>
          </a:bodyPr>
          <a:lstStyle>
            <a:lvl1pPr algn="ctr">
              <a:defRPr sz="12800">
                <a:latin typeface="Noto Sans CJK SC Black" panose="020B0A00000000000000" pitchFamily="34" charset="-122"/>
                <a:ea typeface="Noto Sans CJK SC Black" panose="020B0A00000000000000" pitchFamily="34" charset="-122"/>
              </a:defRPr>
            </a:lvl1pPr>
          </a:lstStyle>
          <a:p>
            <a:r>
              <a:rPr lang="zh-Hans" altLang="en-US" dirty="0" smtClean="0"/>
              <a:t>课程主标题</a:t>
            </a:r>
            <a:endParaRPr lang="zh-Hans" altLang="en-US" dirty="0"/>
          </a:p>
        </p:txBody>
      </p:sp>
    </p:spTree>
    <p:extLst>
      <p:ext uri="{BB962C8B-B14F-4D97-AF65-F5344CB8AC3E}">
        <p14:creationId xmlns:p14="http://schemas.microsoft.com/office/powerpoint/2010/main" val="2085609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双行课程主标题">
    <p:bg>
      <p:bgPr>
        <a:solidFill>
          <a:srgbClr val="35B558"/>
        </a:solidFill>
        <a:effectLst/>
      </p:bgPr>
    </p:bg>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1889760" y="5842800"/>
            <a:ext cx="20871040" cy="2955760"/>
          </a:xfrm>
        </p:spPr>
        <p:txBody>
          <a:bodyPr anchor="t"/>
          <a:lstStyle>
            <a:lvl1pPr marL="0" marR="0" indent="0" algn="ctr" defTabSz="825458" eaLnBrk="1" fontAlgn="auto" latinLnBrk="0" hangingPunct="1">
              <a:lnSpc>
                <a:spcPct val="100000"/>
              </a:lnSpc>
              <a:spcBef>
                <a:spcPts val="0"/>
              </a:spcBef>
              <a:spcAft>
                <a:spcPts val="0"/>
              </a:spcAft>
              <a:buClrTx/>
              <a:buSzTx/>
              <a:buFontTx/>
              <a:buNone/>
              <a:tabLst/>
              <a:defRPr sz="9600" baseline="0">
                <a:solidFill>
                  <a:srgbClr val="FFFFFF"/>
                </a:solidFill>
                <a:latin typeface="Noto Sans CJK SC Black" panose="020B0A00000000000000" pitchFamily="34" charset="-122"/>
                <a:ea typeface="Noto Sans CJK SC Black" panose="020B0A00000000000000" pitchFamily="34" charset="-122"/>
              </a:defRPr>
            </a:lvl1pPr>
          </a:lstStyle>
          <a:p>
            <a:pPr marL="0" marR="0" lvl="0" indent="0" algn="ctr" defTabSz="825458" eaLnBrk="1" fontAlgn="auto" latinLnBrk="0" hangingPunct="1">
              <a:lnSpc>
                <a:spcPct val="100000"/>
              </a:lnSpc>
              <a:spcBef>
                <a:spcPts val="0"/>
              </a:spcBef>
              <a:spcAft>
                <a:spcPts val="0"/>
              </a:spcAft>
              <a:buClrTx/>
              <a:buSzTx/>
              <a:buFontTx/>
              <a:buNone/>
              <a:tabLst/>
              <a:defRPr sz="1800">
                <a:solidFill>
                  <a:srgbClr val="000000"/>
                </a:solidFill>
              </a:defRPr>
            </a:pPr>
            <a:r>
              <a:rPr lang="en-US" altLang="zh-Hans" sz="9600" dirty="0" smtClean="0">
                <a:solidFill>
                  <a:srgbClr val="FFFFFF"/>
                </a:solidFill>
              </a:rPr>
              <a:t>Android </a:t>
            </a:r>
            <a:r>
              <a:rPr lang="zh-Hans" altLang="en-US" sz="9600" dirty="0" smtClean="0">
                <a:solidFill>
                  <a:srgbClr val="FFFFFF"/>
                </a:solidFill>
              </a:rPr>
              <a:t>常用 </a:t>
            </a:r>
            <a:r>
              <a:rPr lang="en-US" altLang="zh-Hans" sz="9600" dirty="0" err="1" smtClean="0">
                <a:solidFill>
                  <a:srgbClr val="FFFFFF"/>
                </a:solidFill>
              </a:rPr>
              <a:t>OAuth</a:t>
            </a:r>
            <a:r>
              <a:rPr lang="en-US" altLang="zh-Hans" sz="9600" dirty="0" smtClean="0">
                <a:solidFill>
                  <a:srgbClr val="FFFFFF"/>
                </a:solidFill>
              </a:rPr>
              <a:t> </a:t>
            </a:r>
            <a:r>
              <a:rPr lang="zh-Hans" altLang="en-US" sz="9600" dirty="0" smtClean="0">
                <a:solidFill>
                  <a:srgbClr val="FFFFFF"/>
                </a:solidFill>
              </a:rPr>
              <a:t>登录与分享详解</a:t>
            </a:r>
            <a:r>
              <a:rPr lang="en-US" altLang="zh-Hans" sz="9600" dirty="0" smtClean="0">
                <a:solidFill>
                  <a:srgbClr val="FFFFFF"/>
                </a:solidFill>
              </a:rPr>
              <a:t>OAuth </a:t>
            </a:r>
            <a:r>
              <a:rPr lang="zh-Hans" altLang="en-US" sz="9600" dirty="0" smtClean="0">
                <a:solidFill>
                  <a:srgbClr val="FFFFFF"/>
                </a:solidFill>
              </a:rPr>
              <a:t>介绍与入门</a:t>
            </a:r>
            <a:br>
              <a:rPr lang="zh-Hans" altLang="en-US" sz="9600" dirty="0" smtClean="0">
                <a:solidFill>
                  <a:srgbClr val="FFFFFF"/>
                </a:solidFill>
              </a:rPr>
            </a:br>
            <a:endParaRPr lang="zh-Hans" altLang="en-US" sz="9600" dirty="0">
              <a:solidFill>
                <a:srgbClr val="FFFFFF"/>
              </a:solidFill>
            </a:endParaRPr>
          </a:p>
        </p:txBody>
      </p:sp>
      <p:pic>
        <p:nvPicPr>
          <p:cNvPr id="4" name="logo.png"/>
          <p:cNvPicPr/>
          <p:nvPr userDrawn="1"/>
        </p:nvPicPr>
        <p:blipFill>
          <a:blip r:embed="rId2">
            <a:extLst/>
          </a:blip>
          <a:stretch>
            <a:fillRect/>
          </a:stretch>
        </p:blipFill>
        <p:spPr>
          <a:xfrm>
            <a:off x="10566000" y="4075200"/>
            <a:ext cx="3251201" cy="1193801"/>
          </a:xfrm>
          <a:prstGeom prst="rect">
            <a:avLst/>
          </a:prstGeom>
          <a:ln w="12700">
            <a:miter lim="400000"/>
          </a:ln>
        </p:spPr>
      </p:pic>
    </p:spTree>
    <p:extLst>
      <p:ext uri="{BB962C8B-B14F-4D97-AF65-F5344CB8AC3E}">
        <p14:creationId xmlns:p14="http://schemas.microsoft.com/office/powerpoint/2010/main" val="3617691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课时概要">
    <p:bg>
      <p:bgPr>
        <a:solidFill>
          <a:srgbClr val="F9F9F9"/>
        </a:solidFill>
        <a:effectLst/>
      </p:bgPr>
    </p:bg>
    <p:spTree>
      <p:nvGrpSpPr>
        <p:cNvPr id="1" name=""/>
        <p:cNvGrpSpPr/>
        <p:nvPr/>
      </p:nvGrpSpPr>
      <p:grpSpPr>
        <a:xfrm>
          <a:off x="0" y="0"/>
          <a:ext cx="0" cy="0"/>
          <a:chOff x="0" y="0"/>
          <a:chExt cx="0" cy="0"/>
        </a:xfrm>
      </p:grpSpPr>
      <p:sp>
        <p:nvSpPr>
          <p:cNvPr id="13" name="Shape 68"/>
          <p:cNvSpPr/>
          <p:nvPr userDrawn="1"/>
        </p:nvSpPr>
        <p:spPr>
          <a:xfrm>
            <a:off x="-405493" y="501070"/>
            <a:ext cx="1270001" cy="787400"/>
          </a:xfrm>
          <a:prstGeom prst="rect">
            <a:avLst/>
          </a:prstGeom>
          <a:blipFill>
            <a:blip r:embed="rId2"/>
          </a:blipFill>
          <a:ln w="12700">
            <a:miter lim="400000"/>
          </a:ln>
        </p:spPr>
        <p:txBody>
          <a:bodyPr lIns="0" tIns="0" rIns="0" bIns="0" anchor="ctr"/>
          <a:lstStyle/>
          <a:p>
            <a:pPr lvl="0">
              <a:defRPr sz="3600"/>
            </a:pPr>
            <a:endParaRPr sz="3600"/>
          </a:p>
        </p:txBody>
      </p:sp>
      <p:sp>
        <p:nvSpPr>
          <p:cNvPr id="7" name="标题 1"/>
          <p:cNvSpPr>
            <a:spLocks noGrp="1"/>
          </p:cNvSpPr>
          <p:nvPr>
            <p:ph type="ctrTitle" hasCustomPrompt="1"/>
          </p:nvPr>
        </p:nvSpPr>
        <p:spPr>
          <a:xfrm>
            <a:off x="1033200" y="500400"/>
            <a:ext cx="23004000" cy="788400"/>
          </a:xfrm>
        </p:spPr>
        <p:txBody>
          <a:bodyPr anchor="b"/>
          <a:lstStyle>
            <a:lvl1pPr marL="0" marR="0" indent="0" algn="l" defTabSz="825458" eaLnBrk="1" fontAlgn="auto" latinLnBrk="0" hangingPunct="1">
              <a:lnSpc>
                <a:spcPct val="100000"/>
              </a:lnSpc>
              <a:spcBef>
                <a:spcPts val="0"/>
              </a:spcBef>
              <a:spcAft>
                <a:spcPts val="0"/>
              </a:spcAft>
              <a:buClrTx/>
              <a:buSzTx/>
              <a:buFontTx/>
              <a:buNone/>
              <a:tabLst/>
              <a:defRPr sz="6000">
                <a:solidFill>
                  <a:srgbClr val="666666"/>
                </a:solidFill>
                <a:latin typeface="Noto Sans CJK SC Light" panose="020B0300000000000000" pitchFamily="34" charset="-122"/>
                <a:ea typeface="Noto Sans CJK SC Light" panose="020B0300000000000000" pitchFamily="34" charset="-122"/>
              </a:defRPr>
            </a:lvl1pPr>
          </a:lstStyle>
          <a:p>
            <a:pPr lvl="0">
              <a:defRPr sz="1800">
                <a:solidFill>
                  <a:srgbClr val="000000"/>
                </a:solidFill>
              </a:defRPr>
            </a:pPr>
            <a:r>
              <a:rPr lang="zh-Hans" altLang="en-US" sz="5400" dirty="0" smtClean="0">
                <a:solidFill>
                  <a:srgbClr val="666666"/>
                </a:solidFill>
              </a:rPr>
              <a:t>课程主标题 </a:t>
            </a:r>
            <a:r>
              <a:rPr lang="en-US" altLang="zh-Hans" sz="5400" dirty="0" smtClean="0">
                <a:solidFill>
                  <a:srgbClr val="666666"/>
                </a:solidFill>
              </a:rPr>
              <a:t>— </a:t>
            </a:r>
            <a:r>
              <a:rPr lang="zh-Hans" altLang="en-US" sz="5400" dirty="0" smtClean="0">
                <a:solidFill>
                  <a:srgbClr val="666666"/>
                </a:solidFill>
              </a:rPr>
              <a:t>课程概要</a:t>
            </a:r>
            <a:endParaRPr lang="zh-Hans" altLang="en-US" dirty="0"/>
          </a:p>
        </p:txBody>
      </p:sp>
      <p:sp>
        <p:nvSpPr>
          <p:cNvPr id="8" name="副标题 2"/>
          <p:cNvSpPr>
            <a:spLocks noGrp="1"/>
          </p:cNvSpPr>
          <p:nvPr>
            <p:ph type="subTitle" idx="1" hasCustomPrompt="1"/>
          </p:nvPr>
        </p:nvSpPr>
        <p:spPr>
          <a:xfrm>
            <a:off x="1090800" y="3193200"/>
            <a:ext cx="22201200" cy="10281600"/>
          </a:xfrm>
        </p:spPr>
        <p:txBody>
          <a:bodyPr anchor="t"/>
          <a:lstStyle>
            <a:lvl1pPr marL="698400" marR="0" indent="-507600" algn="l" defTabSz="825458" eaLnBrk="1" fontAlgn="auto" latinLnBrk="0" hangingPunct="1">
              <a:lnSpc>
                <a:spcPct val="140000"/>
              </a:lnSpc>
              <a:spcBef>
                <a:spcPts val="0"/>
              </a:spcBef>
              <a:spcAft>
                <a:spcPts val="0"/>
              </a:spcAft>
              <a:buClr>
                <a:srgbClr val="35B558"/>
              </a:buClr>
              <a:buSzPct val="105000"/>
              <a:buFont typeface="Arial" panose="020B0604020202020204" pitchFamily="34" charset="0"/>
              <a:buChar char="•"/>
              <a:tabLst/>
              <a:defRPr sz="5400" baseline="0">
                <a:solidFill>
                  <a:srgbClr val="666666"/>
                </a:solidFill>
                <a:latin typeface="Noto Sans CJK SC Regular" panose="020B0500000000000000" pitchFamily="34" charset="-122"/>
                <a:ea typeface="Noto Sans CJK SC Regular" panose="020B0500000000000000"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Hans" altLang="en-US" dirty="0" smtClean="0"/>
              <a:t>第一课时名称</a:t>
            </a:r>
          </a:p>
          <a:p>
            <a:endParaRPr lang="en-US" altLang="zh-Hans" dirty="0" smtClean="0"/>
          </a:p>
          <a:p>
            <a:endParaRPr lang="zh-Hans" altLang="en-US" dirty="0"/>
          </a:p>
        </p:txBody>
      </p:sp>
    </p:spTree>
    <p:extLst>
      <p:ext uri="{BB962C8B-B14F-4D97-AF65-F5344CB8AC3E}">
        <p14:creationId xmlns:p14="http://schemas.microsoft.com/office/powerpoint/2010/main" val="2715826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bg/>
                                          </p:spTgt>
                                        </p:tgtEl>
                                        <p:attrNameLst>
                                          <p:attrName>style.visibility</p:attrName>
                                        </p:attrNameLst>
                                      </p:cBhvr>
                                      <p:to>
                                        <p:strVal val="visible"/>
                                      </p:to>
                                    </p:set>
                                    <p:animEffect transition="in" filter="fade">
                                      <p:cBhvr>
                                        <p:cTn id="7" dur="500"/>
                                        <p:tgtEl>
                                          <p:spTgt spid="8">
                                            <p:bg/>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animBg="1">
        <p:tmplLst>
          <p:tmpl>
            <p:tnLst>
              <p:par>
                <p:cTn presetID="10"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1">
            <p:tnLst>
              <p:par>
                <p:cTn presetID="10"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课时标题">
    <p:bg>
      <p:bgPr>
        <a:solidFill>
          <a:srgbClr val="F9F9F9"/>
        </a:solidFill>
        <a:effectLst/>
      </p:bgPr>
    </p:bg>
    <p:spTree>
      <p:nvGrpSpPr>
        <p:cNvPr id="1" name=""/>
        <p:cNvGrpSpPr/>
        <p:nvPr/>
      </p:nvGrpSpPr>
      <p:grpSpPr>
        <a:xfrm>
          <a:off x="0" y="0"/>
          <a:ext cx="0" cy="0"/>
          <a:chOff x="0" y="0"/>
          <a:chExt cx="0" cy="0"/>
        </a:xfrm>
      </p:grpSpPr>
      <p:sp>
        <p:nvSpPr>
          <p:cNvPr id="13" name="Shape 68"/>
          <p:cNvSpPr/>
          <p:nvPr userDrawn="1"/>
        </p:nvSpPr>
        <p:spPr>
          <a:xfrm>
            <a:off x="-405493" y="501070"/>
            <a:ext cx="1270001" cy="787400"/>
          </a:xfrm>
          <a:prstGeom prst="rect">
            <a:avLst/>
          </a:prstGeom>
          <a:blipFill>
            <a:blip r:embed="rId2"/>
          </a:blipFill>
          <a:ln w="12700">
            <a:miter lim="400000"/>
          </a:ln>
        </p:spPr>
        <p:txBody>
          <a:bodyPr lIns="0" tIns="0" rIns="0" bIns="0" anchor="ctr"/>
          <a:lstStyle/>
          <a:p>
            <a:pPr lvl="0">
              <a:defRPr sz="3600"/>
            </a:pPr>
            <a:endParaRPr sz="3600"/>
          </a:p>
        </p:txBody>
      </p:sp>
      <p:sp>
        <p:nvSpPr>
          <p:cNvPr id="11" name="标题 1"/>
          <p:cNvSpPr>
            <a:spLocks noGrp="1"/>
          </p:cNvSpPr>
          <p:nvPr>
            <p:ph type="title" hasCustomPrompt="1"/>
          </p:nvPr>
        </p:nvSpPr>
        <p:spPr>
          <a:xfrm>
            <a:off x="1033200" y="428400"/>
            <a:ext cx="23004000" cy="932400"/>
          </a:xfrm>
        </p:spPr>
        <p:txBody>
          <a:bodyPr anchor="b">
            <a:normAutofit/>
          </a:bodyPr>
          <a:lstStyle>
            <a:lvl1pPr algn="l">
              <a:defRPr sz="5400">
                <a:solidFill>
                  <a:srgbClr val="666666"/>
                </a:solidFill>
                <a:latin typeface="Noto Sans CJK SC Light" panose="020B0300000000000000" pitchFamily="34" charset="-122"/>
                <a:ea typeface="Noto Sans CJK SC Light" panose="020B0300000000000000" pitchFamily="34" charset="-122"/>
              </a:defRPr>
            </a:lvl1pPr>
          </a:lstStyle>
          <a:p>
            <a:r>
              <a:rPr lang="zh-Hans" altLang="en-US" dirty="0" smtClean="0"/>
              <a:t>课程主标题</a:t>
            </a:r>
            <a:endParaRPr lang="zh-Hans" altLang="en-US" dirty="0"/>
          </a:p>
        </p:txBody>
      </p:sp>
      <p:sp>
        <p:nvSpPr>
          <p:cNvPr id="15" name="文本占位符 2"/>
          <p:cNvSpPr>
            <a:spLocks noGrp="1"/>
          </p:cNvSpPr>
          <p:nvPr>
            <p:ph type="body" idx="1" hasCustomPrompt="1"/>
          </p:nvPr>
        </p:nvSpPr>
        <p:spPr>
          <a:xfrm>
            <a:off x="212400" y="4899600"/>
            <a:ext cx="23958000" cy="1580400"/>
          </a:xfrm>
        </p:spPr>
        <p:txBody>
          <a:bodyPr anchor="ctr">
            <a:noAutofit/>
          </a:bodyPr>
          <a:lstStyle>
            <a:lvl1pPr marL="190800" indent="0" algn="ctr">
              <a:lnSpc>
                <a:spcPct val="140000"/>
              </a:lnSpc>
              <a:spcBef>
                <a:spcPts val="0"/>
              </a:spcBef>
              <a:buClr>
                <a:srgbClr val="35B558"/>
              </a:buClr>
              <a:buSzPct val="105000"/>
              <a:buFontTx/>
              <a:buNone/>
              <a:defRPr sz="9600" baseline="0">
                <a:solidFill>
                  <a:srgbClr val="35B558"/>
                </a:solidFill>
                <a:latin typeface="Noto Sans CJK SC Regular" panose="020B0500000000000000" pitchFamily="34" charset="-122"/>
                <a:ea typeface="Noto Sans CJK SC Bold" panose="020B0800000000000000" pitchFamily="3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Hans" altLang="en-US" dirty="0" smtClean="0"/>
              <a:t>课时标题</a:t>
            </a:r>
          </a:p>
        </p:txBody>
      </p:sp>
    </p:spTree>
    <p:extLst>
      <p:ext uri="{BB962C8B-B14F-4D97-AF65-F5344CB8AC3E}">
        <p14:creationId xmlns:p14="http://schemas.microsoft.com/office/powerpoint/2010/main" val="1456027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内容模板（一）">
    <p:bg>
      <p:bgPr>
        <a:solidFill>
          <a:srgbClr val="F9F9F9"/>
        </a:solidFill>
        <a:effectLst/>
      </p:bgPr>
    </p:bg>
    <p:spTree>
      <p:nvGrpSpPr>
        <p:cNvPr id="1" name=""/>
        <p:cNvGrpSpPr/>
        <p:nvPr/>
      </p:nvGrpSpPr>
      <p:grpSpPr>
        <a:xfrm>
          <a:off x="0" y="0"/>
          <a:ext cx="0" cy="0"/>
          <a:chOff x="0" y="0"/>
          <a:chExt cx="0" cy="0"/>
        </a:xfrm>
      </p:grpSpPr>
      <p:sp>
        <p:nvSpPr>
          <p:cNvPr id="13" name="Shape 68"/>
          <p:cNvSpPr/>
          <p:nvPr userDrawn="1"/>
        </p:nvSpPr>
        <p:spPr>
          <a:xfrm>
            <a:off x="-405493" y="501070"/>
            <a:ext cx="1270001" cy="787400"/>
          </a:xfrm>
          <a:prstGeom prst="rect">
            <a:avLst/>
          </a:prstGeom>
          <a:blipFill>
            <a:blip r:embed="rId2"/>
          </a:blipFill>
          <a:ln w="12700">
            <a:miter lim="400000"/>
          </a:ln>
        </p:spPr>
        <p:txBody>
          <a:bodyPr lIns="0" tIns="0" rIns="0" bIns="0" anchor="ctr"/>
          <a:lstStyle/>
          <a:p>
            <a:pPr lvl="0">
              <a:defRPr sz="3600"/>
            </a:pPr>
            <a:endParaRPr sz="3600"/>
          </a:p>
        </p:txBody>
      </p:sp>
      <p:sp>
        <p:nvSpPr>
          <p:cNvPr id="7" name="标题 1"/>
          <p:cNvSpPr>
            <a:spLocks noGrp="1"/>
          </p:cNvSpPr>
          <p:nvPr>
            <p:ph type="ctrTitle" hasCustomPrompt="1"/>
          </p:nvPr>
        </p:nvSpPr>
        <p:spPr>
          <a:xfrm>
            <a:off x="1033200" y="500400"/>
            <a:ext cx="23004000" cy="788400"/>
          </a:xfrm>
        </p:spPr>
        <p:txBody>
          <a:bodyPr anchor="b"/>
          <a:lstStyle>
            <a:lvl1pPr marL="0" marR="0" indent="0" algn="l" defTabSz="825458" eaLnBrk="1" fontAlgn="auto" latinLnBrk="0" hangingPunct="1">
              <a:lnSpc>
                <a:spcPct val="100000"/>
              </a:lnSpc>
              <a:spcBef>
                <a:spcPts val="0"/>
              </a:spcBef>
              <a:spcAft>
                <a:spcPts val="0"/>
              </a:spcAft>
              <a:buClrTx/>
              <a:buSzTx/>
              <a:buFontTx/>
              <a:buNone/>
              <a:tabLst/>
              <a:defRPr sz="6000">
                <a:solidFill>
                  <a:srgbClr val="666666"/>
                </a:solidFill>
                <a:latin typeface="Noto Sans CJK SC Light" panose="020B0300000000000000" pitchFamily="34" charset="-122"/>
                <a:ea typeface="Noto Sans CJK SC Light" panose="020B0300000000000000" pitchFamily="34" charset="-122"/>
              </a:defRPr>
            </a:lvl1pPr>
          </a:lstStyle>
          <a:p>
            <a:pPr lvl="0">
              <a:defRPr sz="1800">
                <a:solidFill>
                  <a:srgbClr val="000000"/>
                </a:solidFill>
              </a:defRPr>
            </a:pPr>
            <a:r>
              <a:rPr lang="zh-Hans" altLang="en-US" sz="5400" dirty="0" smtClean="0">
                <a:solidFill>
                  <a:srgbClr val="666666"/>
                </a:solidFill>
              </a:rPr>
              <a:t>课时名称</a:t>
            </a:r>
            <a:endParaRPr lang="zh-Hans" altLang="en-US" dirty="0"/>
          </a:p>
        </p:txBody>
      </p:sp>
      <p:sp>
        <p:nvSpPr>
          <p:cNvPr id="8" name="副标题 2"/>
          <p:cNvSpPr>
            <a:spLocks noGrp="1"/>
          </p:cNvSpPr>
          <p:nvPr>
            <p:ph type="subTitle" idx="1" hasCustomPrompt="1"/>
          </p:nvPr>
        </p:nvSpPr>
        <p:spPr>
          <a:xfrm>
            <a:off x="1090800" y="3193200"/>
            <a:ext cx="22201200" cy="10281600"/>
          </a:xfrm>
        </p:spPr>
        <p:txBody>
          <a:bodyPr anchor="t"/>
          <a:lstStyle>
            <a:lvl1pPr marL="0" marR="0" indent="0" algn="l" defTabSz="825458" eaLnBrk="1" fontAlgn="auto" latinLnBrk="0" hangingPunct="1">
              <a:lnSpc>
                <a:spcPct val="140000"/>
              </a:lnSpc>
              <a:spcBef>
                <a:spcPts val="0"/>
              </a:spcBef>
              <a:spcAft>
                <a:spcPts val="0"/>
              </a:spcAft>
              <a:buClrTx/>
              <a:buSzPct val="75000"/>
              <a:buFontTx/>
              <a:buNone/>
              <a:tabLst/>
              <a:defRPr sz="4800" baseline="0">
                <a:solidFill>
                  <a:srgbClr val="666666"/>
                </a:solidFill>
                <a:latin typeface="Noto Sans CJK SC Regular" panose="020B0500000000000000" pitchFamily="34" charset="-122"/>
                <a:ea typeface="Noto Sans CJK SC Regular" panose="020B0500000000000000"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Hans" altLang="en-US" dirty="0" smtClean="0"/>
              <a:t>无项目符号课件正文</a:t>
            </a:r>
            <a:endParaRPr lang="en-US" altLang="zh-Hans" dirty="0" smtClean="0"/>
          </a:p>
        </p:txBody>
      </p:sp>
    </p:spTree>
    <p:extLst>
      <p:ext uri="{BB962C8B-B14F-4D97-AF65-F5344CB8AC3E}">
        <p14:creationId xmlns:p14="http://schemas.microsoft.com/office/powerpoint/2010/main" val="3386045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bg/>
                                          </p:spTgt>
                                        </p:tgtEl>
                                        <p:attrNameLst>
                                          <p:attrName>style.visibility</p:attrName>
                                        </p:attrNameLst>
                                      </p:cBhvr>
                                      <p:to>
                                        <p:strVal val="visible"/>
                                      </p:to>
                                    </p:set>
                                    <p:animEffect transition="in" filter="fade">
                                      <p:cBhvr>
                                        <p:cTn id="7" dur="500"/>
                                        <p:tgtEl>
                                          <p:spTgt spid="8">
                                            <p:bg/>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animBg="1">
        <p:tmplLst>
          <p:tmpl>
            <p:tnLst>
              <p:par>
                <p:cTn presetID="10"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1">
            <p:tnLst>
              <p:par>
                <p:cTn presetID="10"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Lst>
      </p:bldP>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内容模板（二）">
    <p:bg>
      <p:bgPr>
        <a:solidFill>
          <a:srgbClr val="F9F9F9"/>
        </a:solidFill>
        <a:effectLst/>
      </p:bgPr>
    </p:bg>
    <p:spTree>
      <p:nvGrpSpPr>
        <p:cNvPr id="1" name=""/>
        <p:cNvGrpSpPr/>
        <p:nvPr/>
      </p:nvGrpSpPr>
      <p:grpSpPr>
        <a:xfrm>
          <a:off x="0" y="0"/>
          <a:ext cx="0" cy="0"/>
          <a:chOff x="0" y="0"/>
          <a:chExt cx="0" cy="0"/>
        </a:xfrm>
      </p:grpSpPr>
      <p:sp>
        <p:nvSpPr>
          <p:cNvPr id="13" name="Shape 68"/>
          <p:cNvSpPr/>
          <p:nvPr userDrawn="1"/>
        </p:nvSpPr>
        <p:spPr>
          <a:xfrm>
            <a:off x="-405493" y="501070"/>
            <a:ext cx="1270001" cy="787400"/>
          </a:xfrm>
          <a:prstGeom prst="rect">
            <a:avLst/>
          </a:prstGeom>
          <a:blipFill>
            <a:blip r:embed="rId2"/>
          </a:blipFill>
          <a:ln w="12700">
            <a:miter lim="400000"/>
          </a:ln>
        </p:spPr>
        <p:txBody>
          <a:bodyPr lIns="0" tIns="0" rIns="0" bIns="0" anchor="ctr"/>
          <a:lstStyle/>
          <a:p>
            <a:pPr lvl="0">
              <a:defRPr sz="3600"/>
            </a:pPr>
            <a:endParaRPr sz="3600"/>
          </a:p>
        </p:txBody>
      </p:sp>
      <p:sp>
        <p:nvSpPr>
          <p:cNvPr id="7" name="标题 1"/>
          <p:cNvSpPr>
            <a:spLocks noGrp="1"/>
          </p:cNvSpPr>
          <p:nvPr>
            <p:ph type="ctrTitle" hasCustomPrompt="1"/>
          </p:nvPr>
        </p:nvSpPr>
        <p:spPr>
          <a:xfrm>
            <a:off x="1033200" y="500400"/>
            <a:ext cx="23004000" cy="788400"/>
          </a:xfrm>
        </p:spPr>
        <p:txBody>
          <a:bodyPr anchor="b"/>
          <a:lstStyle>
            <a:lvl1pPr marL="0" marR="0" indent="0" algn="l" defTabSz="825458" eaLnBrk="1" fontAlgn="auto" latinLnBrk="0" hangingPunct="1">
              <a:lnSpc>
                <a:spcPct val="100000"/>
              </a:lnSpc>
              <a:spcBef>
                <a:spcPts val="0"/>
              </a:spcBef>
              <a:spcAft>
                <a:spcPts val="0"/>
              </a:spcAft>
              <a:buClrTx/>
              <a:buSzTx/>
              <a:buFontTx/>
              <a:buNone/>
              <a:tabLst/>
              <a:defRPr sz="6000">
                <a:solidFill>
                  <a:srgbClr val="666666"/>
                </a:solidFill>
                <a:latin typeface="Noto Sans CJK SC Light" panose="020B0300000000000000" pitchFamily="34" charset="-122"/>
                <a:ea typeface="Noto Sans CJK SC Light" panose="020B0300000000000000" pitchFamily="34" charset="-122"/>
              </a:defRPr>
            </a:lvl1pPr>
          </a:lstStyle>
          <a:p>
            <a:pPr lvl="0">
              <a:defRPr sz="1800">
                <a:solidFill>
                  <a:srgbClr val="000000"/>
                </a:solidFill>
              </a:defRPr>
            </a:pPr>
            <a:r>
              <a:rPr lang="zh-Hans" altLang="en-US" sz="5400" dirty="0" smtClean="0">
                <a:solidFill>
                  <a:srgbClr val="666666"/>
                </a:solidFill>
              </a:rPr>
              <a:t>课时名称</a:t>
            </a:r>
            <a:endParaRPr lang="zh-Hans" altLang="en-US" dirty="0"/>
          </a:p>
        </p:txBody>
      </p:sp>
      <p:sp>
        <p:nvSpPr>
          <p:cNvPr id="8" name="副标题 2"/>
          <p:cNvSpPr>
            <a:spLocks noGrp="1"/>
          </p:cNvSpPr>
          <p:nvPr>
            <p:ph type="subTitle" idx="1" hasCustomPrompt="1"/>
          </p:nvPr>
        </p:nvSpPr>
        <p:spPr>
          <a:xfrm>
            <a:off x="1090800" y="3193200"/>
            <a:ext cx="22201200" cy="10281600"/>
          </a:xfrm>
        </p:spPr>
        <p:txBody>
          <a:bodyPr anchor="t"/>
          <a:lstStyle>
            <a:lvl1pPr marL="698400" marR="0" indent="-507600" algn="l" defTabSz="825458" eaLnBrk="1" fontAlgn="auto" latinLnBrk="0" hangingPunct="1">
              <a:lnSpc>
                <a:spcPct val="140000"/>
              </a:lnSpc>
              <a:spcBef>
                <a:spcPts val="0"/>
              </a:spcBef>
              <a:spcAft>
                <a:spcPts val="0"/>
              </a:spcAft>
              <a:buClr>
                <a:srgbClr val="35B558"/>
              </a:buClr>
              <a:buSzPct val="105000"/>
              <a:buFont typeface="Arial" panose="020B0604020202020204" pitchFamily="34" charset="0"/>
              <a:buChar char="•"/>
              <a:tabLst/>
              <a:defRPr sz="4800" baseline="0">
                <a:solidFill>
                  <a:srgbClr val="666666"/>
                </a:solidFill>
                <a:latin typeface="Noto Sans CJK SC Regular" panose="020B0500000000000000" pitchFamily="34" charset="-122"/>
                <a:ea typeface="Noto Sans CJK SC Regular" panose="020B0500000000000000"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Hans" altLang="en-US" dirty="0" smtClean="0"/>
              <a:t>带项目符号内容</a:t>
            </a:r>
            <a:endParaRPr lang="en-US" altLang="zh-Hans" dirty="0" smtClean="0"/>
          </a:p>
          <a:p>
            <a:endParaRPr lang="en-US" altLang="zh-Hans" dirty="0" smtClean="0"/>
          </a:p>
          <a:p>
            <a:endParaRPr lang="zh-Hans" altLang="en-US" dirty="0"/>
          </a:p>
        </p:txBody>
      </p:sp>
    </p:spTree>
    <p:extLst>
      <p:ext uri="{BB962C8B-B14F-4D97-AF65-F5344CB8AC3E}">
        <p14:creationId xmlns:p14="http://schemas.microsoft.com/office/powerpoint/2010/main" val="1551345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bg/>
                                          </p:spTgt>
                                        </p:tgtEl>
                                        <p:attrNameLst>
                                          <p:attrName>style.visibility</p:attrName>
                                        </p:attrNameLst>
                                      </p:cBhvr>
                                      <p:to>
                                        <p:strVal val="visible"/>
                                      </p:to>
                                    </p:set>
                                    <p:animEffect transition="in" filter="fade">
                                      <p:cBhvr>
                                        <p:cTn id="7" dur="500"/>
                                        <p:tgtEl>
                                          <p:spTgt spid="8">
                                            <p:bg/>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animBg="1">
        <p:tmplLst>
          <p:tmpl>
            <p:tnLst>
              <p:par>
                <p:cTn presetID="10"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1">
            <p:tnLst>
              <p:par>
                <p:cTn presetID="10"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Lst>
      </p:bldP>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自由发挥模板">
    <p:bg>
      <p:bgPr>
        <a:solidFill>
          <a:srgbClr val="F9F9F9"/>
        </a:solidFill>
        <a:effectLst/>
      </p:bgPr>
    </p:bg>
    <p:spTree>
      <p:nvGrpSpPr>
        <p:cNvPr id="1" name=""/>
        <p:cNvGrpSpPr/>
        <p:nvPr/>
      </p:nvGrpSpPr>
      <p:grpSpPr>
        <a:xfrm>
          <a:off x="0" y="0"/>
          <a:ext cx="0" cy="0"/>
          <a:chOff x="0" y="0"/>
          <a:chExt cx="0" cy="0"/>
        </a:xfrm>
      </p:grpSpPr>
      <p:sp>
        <p:nvSpPr>
          <p:cNvPr id="13" name="Shape 68"/>
          <p:cNvSpPr/>
          <p:nvPr userDrawn="1"/>
        </p:nvSpPr>
        <p:spPr>
          <a:xfrm>
            <a:off x="-405493" y="501070"/>
            <a:ext cx="1270001" cy="787400"/>
          </a:xfrm>
          <a:prstGeom prst="rect">
            <a:avLst/>
          </a:prstGeom>
          <a:blipFill>
            <a:blip r:embed="rId2"/>
          </a:blipFill>
          <a:ln w="12700">
            <a:miter lim="400000"/>
          </a:ln>
        </p:spPr>
        <p:txBody>
          <a:bodyPr lIns="0" tIns="0" rIns="0" bIns="0" anchor="ctr"/>
          <a:lstStyle/>
          <a:p>
            <a:pPr lvl="0">
              <a:defRPr sz="3600"/>
            </a:pPr>
            <a:endParaRPr sz="3600"/>
          </a:p>
        </p:txBody>
      </p:sp>
      <p:sp>
        <p:nvSpPr>
          <p:cNvPr id="7" name="标题 1"/>
          <p:cNvSpPr>
            <a:spLocks noGrp="1"/>
          </p:cNvSpPr>
          <p:nvPr>
            <p:ph type="ctrTitle" hasCustomPrompt="1"/>
          </p:nvPr>
        </p:nvSpPr>
        <p:spPr>
          <a:xfrm>
            <a:off x="1033200" y="500400"/>
            <a:ext cx="23004000" cy="788400"/>
          </a:xfrm>
        </p:spPr>
        <p:txBody>
          <a:bodyPr anchor="b">
            <a:noAutofit/>
          </a:bodyPr>
          <a:lstStyle>
            <a:lvl1pPr marL="0" marR="0" indent="0" algn="l" defTabSz="825458" eaLnBrk="1" fontAlgn="auto" latinLnBrk="0" hangingPunct="1">
              <a:lnSpc>
                <a:spcPct val="100000"/>
              </a:lnSpc>
              <a:spcBef>
                <a:spcPts val="0"/>
              </a:spcBef>
              <a:spcAft>
                <a:spcPts val="0"/>
              </a:spcAft>
              <a:buClrTx/>
              <a:buSzTx/>
              <a:buFontTx/>
              <a:buNone/>
              <a:tabLst/>
              <a:defRPr sz="5400" baseline="0">
                <a:solidFill>
                  <a:srgbClr val="666666"/>
                </a:solidFill>
                <a:latin typeface="Noto Sans CJK SC Light" panose="020B0300000000000000" pitchFamily="34" charset="-122"/>
                <a:ea typeface="Noto Sans CJK SC Light" panose="020B0300000000000000" pitchFamily="34" charset="-122"/>
              </a:defRPr>
            </a:lvl1pPr>
          </a:lstStyle>
          <a:p>
            <a:pPr lvl="0">
              <a:defRPr sz="1800">
                <a:solidFill>
                  <a:srgbClr val="000000"/>
                </a:solidFill>
              </a:defRPr>
            </a:pPr>
            <a:r>
              <a:rPr lang="zh-Hans" altLang="en-US" sz="5400" dirty="0" smtClean="0">
                <a:solidFill>
                  <a:srgbClr val="666666"/>
                </a:solidFill>
              </a:rPr>
              <a:t>课时名称 </a:t>
            </a:r>
            <a:r>
              <a:rPr lang="en-US" altLang="zh-Hans" sz="5400" dirty="0" smtClean="0">
                <a:solidFill>
                  <a:srgbClr val="666666"/>
                </a:solidFill>
                <a:latin typeface="Noto Sans CJK SC Light"/>
                <a:ea typeface="Noto Sans CJK SC Light"/>
                <a:cs typeface="Noto Sans CJK SC Light"/>
                <a:sym typeface="Noto Sans CJK SC Light"/>
              </a:rPr>
              <a:t>— </a:t>
            </a:r>
            <a:r>
              <a:rPr lang="zh-Hans" altLang="en-US" sz="5400" dirty="0" smtClean="0">
                <a:solidFill>
                  <a:srgbClr val="666666"/>
                </a:solidFill>
                <a:latin typeface="Noto Sans CJK SC Light"/>
                <a:ea typeface="Noto Sans CJK SC Light"/>
                <a:cs typeface="Noto Sans CJK SC Light"/>
                <a:sym typeface="Noto Sans CJK SC Light"/>
              </a:rPr>
              <a:t>第</a:t>
            </a:r>
            <a:r>
              <a:rPr lang="en-US" altLang="zh-Hans" sz="5400" dirty="0" smtClean="0">
                <a:solidFill>
                  <a:srgbClr val="666666"/>
                </a:solidFill>
                <a:latin typeface="Noto Sans CJK SC Light"/>
                <a:ea typeface="Noto Sans CJK SC Light"/>
                <a:cs typeface="Noto Sans CJK SC Light"/>
                <a:sym typeface="Noto Sans CJK SC Light"/>
              </a:rPr>
              <a:t>N</a:t>
            </a:r>
            <a:r>
              <a:rPr lang="zh-Hans" altLang="en-US" sz="5400" dirty="0" smtClean="0">
                <a:solidFill>
                  <a:srgbClr val="666666"/>
                </a:solidFill>
                <a:latin typeface="Noto Sans CJK SC Light"/>
                <a:ea typeface="Noto Sans CJK SC Light"/>
                <a:cs typeface="Noto Sans CJK SC Light"/>
                <a:sym typeface="Noto Sans CJK SC Light"/>
              </a:rPr>
              <a:t>个知识点</a:t>
            </a:r>
            <a:endParaRPr lang="zh-Hans" altLang="en-US" dirty="0"/>
          </a:p>
        </p:txBody>
      </p:sp>
      <p:sp>
        <p:nvSpPr>
          <p:cNvPr id="4" name="Shape 19"/>
          <p:cNvSpPr>
            <a:spLocks noGrp="1"/>
          </p:cNvSpPr>
          <p:nvPr>
            <p:ph type="body" idx="1"/>
          </p:nvPr>
        </p:nvSpPr>
        <p:spPr>
          <a:xfrm>
            <a:off x="1090800" y="2541600"/>
            <a:ext cx="22201200" cy="10119600"/>
          </a:xfrm>
          <a:prstGeom prst="rect">
            <a:avLst/>
          </a:prstGeom>
        </p:spPr>
        <p:txBody>
          <a:bodyPr/>
          <a:lstStyle/>
          <a:p>
            <a:pPr lvl="0">
              <a:defRPr sz="1800">
                <a:solidFill>
                  <a:srgbClr val="000000"/>
                </a:solidFill>
              </a:defRPr>
            </a:pPr>
            <a:r>
              <a:rPr lang="zh-Hans" altLang="en-US" sz="5200" dirty="0" smtClean="0">
                <a:solidFill>
                  <a:srgbClr val="FFFFFF"/>
                </a:solidFill>
              </a:rPr>
              <a:t>单击此处编辑母版文本样式</a:t>
            </a:r>
          </a:p>
          <a:p>
            <a:pPr lvl="1">
              <a:defRPr sz="1800">
                <a:solidFill>
                  <a:srgbClr val="000000"/>
                </a:solidFill>
              </a:defRPr>
            </a:pPr>
            <a:r>
              <a:rPr lang="zh-Hans" altLang="en-US" sz="5200" dirty="0" smtClean="0">
                <a:solidFill>
                  <a:srgbClr val="FFFFFF"/>
                </a:solidFill>
              </a:rPr>
              <a:t>第二级</a:t>
            </a:r>
          </a:p>
          <a:p>
            <a:pPr lvl="2">
              <a:defRPr sz="1800">
                <a:solidFill>
                  <a:srgbClr val="000000"/>
                </a:solidFill>
              </a:defRPr>
            </a:pPr>
            <a:r>
              <a:rPr lang="zh-Hans" altLang="en-US" sz="5200" dirty="0" smtClean="0">
                <a:solidFill>
                  <a:srgbClr val="FFFFFF"/>
                </a:solidFill>
              </a:rPr>
              <a:t>第三级</a:t>
            </a:r>
          </a:p>
          <a:p>
            <a:pPr lvl="3">
              <a:defRPr sz="1800">
                <a:solidFill>
                  <a:srgbClr val="000000"/>
                </a:solidFill>
              </a:defRPr>
            </a:pPr>
            <a:r>
              <a:rPr lang="zh-Hans" altLang="en-US" sz="5200" dirty="0" smtClean="0">
                <a:solidFill>
                  <a:srgbClr val="FFFFFF"/>
                </a:solidFill>
              </a:rPr>
              <a:t>第四级</a:t>
            </a:r>
          </a:p>
          <a:p>
            <a:pPr lvl="4">
              <a:defRPr sz="1800">
                <a:solidFill>
                  <a:srgbClr val="000000"/>
                </a:solidFill>
              </a:defRPr>
            </a:pPr>
            <a:r>
              <a:rPr lang="zh-Hans" altLang="en-US" sz="5200" dirty="0" smtClean="0">
                <a:solidFill>
                  <a:srgbClr val="FFFFFF"/>
                </a:solidFill>
              </a:rPr>
              <a:t>第五级</a:t>
            </a:r>
            <a:endParaRPr sz="5200" dirty="0">
              <a:solidFill>
                <a:srgbClr val="FFFFFF"/>
              </a:solidFill>
            </a:endParaRPr>
          </a:p>
        </p:txBody>
      </p:sp>
    </p:spTree>
    <p:extLst>
      <p:ext uri="{BB962C8B-B14F-4D97-AF65-F5344CB8AC3E}">
        <p14:creationId xmlns:p14="http://schemas.microsoft.com/office/powerpoint/2010/main" val="3273624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结束模板">
    <p:bg>
      <p:bgPr>
        <a:solidFill>
          <a:srgbClr val="F9F9F9"/>
        </a:solidFill>
        <a:effectLst/>
      </p:bgPr>
    </p:bg>
    <p:spTree>
      <p:nvGrpSpPr>
        <p:cNvPr id="1" name=""/>
        <p:cNvGrpSpPr/>
        <p:nvPr/>
      </p:nvGrpSpPr>
      <p:grpSpPr>
        <a:xfrm>
          <a:off x="0" y="0"/>
          <a:ext cx="0" cy="0"/>
          <a:chOff x="0" y="0"/>
          <a:chExt cx="0" cy="0"/>
        </a:xfrm>
      </p:grpSpPr>
      <p:sp>
        <p:nvSpPr>
          <p:cNvPr id="3" name="Shape 154"/>
          <p:cNvSpPr/>
          <p:nvPr userDrawn="1"/>
        </p:nvSpPr>
        <p:spPr>
          <a:xfrm>
            <a:off x="-405493" y="501070"/>
            <a:ext cx="1270001" cy="787400"/>
          </a:xfrm>
          <a:prstGeom prst="rect">
            <a:avLst/>
          </a:prstGeom>
          <a:blipFill>
            <a:blip r:embed="rId2"/>
          </a:blipFill>
          <a:ln w="12700">
            <a:miter lim="400000"/>
          </a:ln>
        </p:spPr>
        <p:txBody>
          <a:bodyPr lIns="0" tIns="0" rIns="0" bIns="0" anchor="ctr"/>
          <a:lstStyle/>
          <a:p>
            <a:pPr lvl="0">
              <a:defRPr sz="3600"/>
            </a:pPr>
            <a:endParaRPr sz="3600"/>
          </a:p>
        </p:txBody>
      </p:sp>
      <p:sp>
        <p:nvSpPr>
          <p:cNvPr id="4" name="标题 1"/>
          <p:cNvSpPr>
            <a:spLocks noGrp="1"/>
          </p:cNvSpPr>
          <p:nvPr>
            <p:ph type="ctrTitle" hasCustomPrompt="1"/>
          </p:nvPr>
        </p:nvSpPr>
        <p:spPr>
          <a:xfrm>
            <a:off x="1033200" y="500400"/>
            <a:ext cx="23004000" cy="788400"/>
          </a:xfrm>
        </p:spPr>
        <p:txBody>
          <a:bodyPr anchor="b"/>
          <a:lstStyle>
            <a:lvl1pPr algn="l">
              <a:defRPr sz="6000" baseline="0">
                <a:solidFill>
                  <a:srgbClr val="666666"/>
                </a:solidFill>
                <a:latin typeface="Noto Sans CJK SC Light" panose="020B0300000000000000" pitchFamily="34" charset="-122"/>
                <a:ea typeface="Noto Sans CJK SC Light" panose="020B0300000000000000" pitchFamily="34" charset="-122"/>
              </a:defRPr>
            </a:lvl1pPr>
          </a:lstStyle>
          <a:p>
            <a:r>
              <a:rPr lang="zh-Hans" altLang="en-US" sz="5400" dirty="0" smtClean="0">
                <a:solidFill>
                  <a:srgbClr val="666666"/>
                </a:solidFill>
              </a:rPr>
              <a:t>课程主标题</a:t>
            </a:r>
            <a:endParaRPr lang="zh-Hans" altLang="en-US" dirty="0"/>
          </a:p>
        </p:txBody>
      </p:sp>
      <p:sp>
        <p:nvSpPr>
          <p:cNvPr id="6" name="副标题 2"/>
          <p:cNvSpPr>
            <a:spLocks noGrp="1"/>
          </p:cNvSpPr>
          <p:nvPr>
            <p:ph type="subTitle" idx="1" hasCustomPrompt="1"/>
          </p:nvPr>
        </p:nvSpPr>
        <p:spPr>
          <a:xfrm>
            <a:off x="1090800" y="3193200"/>
            <a:ext cx="22201200" cy="10281600"/>
          </a:xfrm>
        </p:spPr>
        <p:txBody>
          <a:bodyPr anchor="t">
            <a:normAutofit/>
          </a:bodyPr>
          <a:lstStyle>
            <a:lvl1pPr marL="0" indent="0" algn="l">
              <a:lnSpc>
                <a:spcPct val="140000"/>
              </a:lnSpc>
              <a:spcBef>
                <a:spcPts val="0"/>
              </a:spcBef>
              <a:buNone/>
              <a:defRPr sz="4800">
                <a:solidFill>
                  <a:srgbClr val="666666"/>
                </a:solidFill>
                <a:latin typeface="Noto Sans CJK SC Regular" panose="020B0500000000000000" pitchFamily="34" charset="-122"/>
                <a:ea typeface="Noto Sans CJK SC Regular" panose="020B0500000000000000"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Hans" altLang="en-US" dirty="0" smtClean="0"/>
              <a:t>带项目符号内容</a:t>
            </a:r>
            <a:endParaRPr lang="en-US" altLang="zh-Hans" dirty="0" smtClean="0"/>
          </a:p>
        </p:txBody>
      </p:sp>
    </p:spTree>
    <p:extLst>
      <p:ext uri="{BB962C8B-B14F-4D97-AF65-F5344CB8AC3E}">
        <p14:creationId xmlns:p14="http://schemas.microsoft.com/office/powerpoint/2010/main" val="30055094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bg/>
                                          </p:spTgt>
                                        </p:tgtEl>
                                        <p:attrNameLst>
                                          <p:attrName>style.visibility</p:attrName>
                                        </p:attrNameLst>
                                      </p:cBhvr>
                                      <p:to>
                                        <p:strVal val="visible"/>
                                      </p:to>
                                    </p:set>
                                    <p:animEffect transition="in" filter="fade">
                                      <p:cBhvr>
                                        <p:cTn id="7" dur="500"/>
                                        <p:tgtEl>
                                          <p:spTgt spid="6">
                                            <p:bg/>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nimBg="1">
        <p:tmplLst>
          <p:tmpl>
            <p:tnLst>
              <p:par>
                <p:cTn presetID="10" presetClass="entr" presetSubtype="0" fill="hold" nodeType="click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 lvl="1">
            <p:tnLst>
              <p:par>
                <p:cTn presetID="10" presetClass="entr" presetSubtype="0" fill="hold" nodeType="click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结束">
    <p:spTree>
      <p:nvGrpSpPr>
        <p:cNvPr id="1" name=""/>
        <p:cNvGrpSpPr/>
        <p:nvPr/>
      </p:nvGrpSpPr>
      <p:grpSpPr>
        <a:xfrm>
          <a:off x="0" y="0"/>
          <a:ext cx="0" cy="0"/>
          <a:chOff x="0" y="0"/>
          <a:chExt cx="0" cy="0"/>
        </a:xfrm>
      </p:grpSpPr>
      <p:pic>
        <p:nvPicPr>
          <p:cNvPr id="2" name="5.jpg"/>
          <p:cNvPicPr/>
          <p:nvPr userDrawn="1"/>
        </p:nvPicPr>
        <p:blipFill>
          <a:blip r:embed="rId2">
            <a:extLst/>
          </a:blip>
          <a:stretch>
            <a:fillRect/>
          </a:stretch>
        </p:blipFill>
        <p:spPr>
          <a:xfrm>
            <a:off x="0" y="0"/>
            <a:ext cx="24384000" cy="137160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689100" y="355600"/>
            <a:ext cx="21005800" cy="2286000"/>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normAutofit/>
          </a:bodyPr>
          <a:lstStyle/>
          <a:p>
            <a:pPr lvl="0">
              <a:defRPr sz="1800">
                <a:solidFill>
                  <a:srgbClr val="000000"/>
                </a:solidFill>
              </a:defRPr>
            </a:pPr>
            <a:r>
              <a:rPr sz="11200" dirty="0" err="1">
                <a:solidFill>
                  <a:srgbClr val="FFFFFF"/>
                </a:solidFill>
              </a:rPr>
              <a:t>标题文本</a:t>
            </a:r>
            <a:endParaRPr sz="11200" dirty="0">
              <a:solidFill>
                <a:srgbClr val="FFFFFF"/>
              </a:solidFill>
            </a:endParaRPr>
          </a:p>
        </p:txBody>
      </p:sp>
      <p:sp>
        <p:nvSpPr>
          <p:cNvPr id="3" name="Shape 3"/>
          <p:cNvSpPr>
            <a:spLocks noGrp="1"/>
          </p:cNvSpPr>
          <p:nvPr>
            <p:ph type="body" idx="1"/>
          </p:nvPr>
        </p:nvSpPr>
        <p:spPr>
          <a:xfrm>
            <a:off x="1689100" y="3149600"/>
            <a:ext cx="21005800" cy="9296400"/>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normAutofit/>
          </a:bodyPr>
          <a:lstStyle/>
          <a:p>
            <a:pPr lvl="0">
              <a:defRPr sz="1800">
                <a:solidFill>
                  <a:srgbClr val="000000"/>
                </a:solidFill>
              </a:defRPr>
            </a:pPr>
            <a:r>
              <a:rPr sz="5200" dirty="0" err="1">
                <a:solidFill>
                  <a:srgbClr val="FFFFFF"/>
                </a:solidFill>
              </a:rPr>
              <a:t>正文级别</a:t>
            </a:r>
            <a:r>
              <a:rPr sz="5200" dirty="0">
                <a:solidFill>
                  <a:srgbClr val="FFFFFF"/>
                </a:solidFill>
              </a:rPr>
              <a:t> 1</a:t>
            </a:r>
          </a:p>
          <a:p>
            <a:pPr lvl="1">
              <a:defRPr sz="1800">
                <a:solidFill>
                  <a:srgbClr val="000000"/>
                </a:solidFill>
              </a:defRPr>
            </a:pPr>
            <a:r>
              <a:rPr sz="5200" dirty="0" err="1">
                <a:solidFill>
                  <a:srgbClr val="FFFFFF"/>
                </a:solidFill>
              </a:rPr>
              <a:t>正文级别</a:t>
            </a:r>
            <a:r>
              <a:rPr sz="5200" dirty="0">
                <a:solidFill>
                  <a:srgbClr val="FFFFFF"/>
                </a:solidFill>
              </a:rPr>
              <a:t> 2</a:t>
            </a:r>
          </a:p>
          <a:p>
            <a:pPr lvl="2">
              <a:defRPr sz="1800">
                <a:solidFill>
                  <a:srgbClr val="000000"/>
                </a:solidFill>
              </a:defRPr>
            </a:pPr>
            <a:r>
              <a:rPr sz="5200" dirty="0" err="1">
                <a:solidFill>
                  <a:srgbClr val="FFFFFF"/>
                </a:solidFill>
              </a:rPr>
              <a:t>正文级别</a:t>
            </a:r>
            <a:r>
              <a:rPr sz="5200" dirty="0">
                <a:solidFill>
                  <a:srgbClr val="FFFFFF"/>
                </a:solidFill>
              </a:rPr>
              <a:t> 3</a:t>
            </a:r>
          </a:p>
          <a:p>
            <a:pPr lvl="3">
              <a:defRPr sz="1800">
                <a:solidFill>
                  <a:srgbClr val="000000"/>
                </a:solidFill>
              </a:defRPr>
            </a:pPr>
            <a:r>
              <a:rPr sz="5200" dirty="0" err="1">
                <a:solidFill>
                  <a:srgbClr val="FFFFFF"/>
                </a:solidFill>
              </a:rPr>
              <a:t>正文级别</a:t>
            </a:r>
            <a:r>
              <a:rPr sz="5200" dirty="0">
                <a:solidFill>
                  <a:srgbClr val="FFFFFF"/>
                </a:solidFill>
              </a:rPr>
              <a:t> 4</a:t>
            </a:r>
          </a:p>
          <a:p>
            <a:pPr lvl="4">
              <a:defRPr sz="1800">
                <a:solidFill>
                  <a:srgbClr val="000000"/>
                </a:solidFill>
              </a:defRPr>
            </a:pPr>
            <a:r>
              <a:rPr sz="5200" dirty="0" err="1">
                <a:solidFill>
                  <a:srgbClr val="FFFFFF"/>
                </a:solidFill>
              </a:rPr>
              <a:t>正文级别</a:t>
            </a:r>
            <a:r>
              <a:rPr sz="5200" dirty="0">
                <a:solidFill>
                  <a:srgbClr val="FFFFFF"/>
                </a:solidFill>
              </a:rPr>
              <a:t> 5</a:t>
            </a:r>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86" r:id="rId3"/>
    <p:sldLayoutId id="2147483680" r:id="rId4"/>
    <p:sldLayoutId id="2147483676" r:id="rId5"/>
    <p:sldLayoutId id="2147483677" r:id="rId6"/>
    <p:sldLayoutId id="2147483678" r:id="rId7"/>
    <p:sldLayoutId id="2147483675" r:id="rId8"/>
    <p:sldLayoutId id="2147483660" r:id="rId9"/>
  </p:sldLayoutIdLst>
  <p:transition spd="med"/>
  <p:timing>
    <p:tnLst>
      <p:par>
        <p:cTn id="1" dur="indefinite" restart="never" nodeType="tmRoot"/>
      </p:par>
    </p:tnLst>
  </p:timing>
  <p:txStyles>
    <p:titleStyle>
      <a:lvl1pPr algn="ctr" defTabSz="825458" eaLnBrk="1" hangingPunct="1">
        <a:defRPr sz="11200">
          <a:solidFill>
            <a:srgbClr val="FFFFFF"/>
          </a:solidFill>
          <a:latin typeface="+mn-lt"/>
          <a:ea typeface="+mn-ea"/>
          <a:cs typeface="+mn-cs"/>
          <a:sym typeface="Helvetica Light"/>
        </a:defRPr>
      </a:lvl1pPr>
      <a:lvl2pPr indent="228589" algn="ctr" defTabSz="825458" eaLnBrk="1" hangingPunct="1">
        <a:defRPr sz="11200">
          <a:solidFill>
            <a:srgbClr val="FFFFFF"/>
          </a:solidFill>
          <a:latin typeface="+mn-lt"/>
          <a:ea typeface="+mn-ea"/>
          <a:cs typeface="+mn-cs"/>
          <a:sym typeface="Helvetica Light"/>
        </a:defRPr>
      </a:lvl2pPr>
      <a:lvl3pPr indent="457178" algn="ctr" defTabSz="825458" eaLnBrk="1" hangingPunct="1">
        <a:defRPr sz="11200">
          <a:solidFill>
            <a:srgbClr val="FFFFFF"/>
          </a:solidFill>
          <a:latin typeface="+mn-lt"/>
          <a:ea typeface="+mn-ea"/>
          <a:cs typeface="+mn-cs"/>
          <a:sym typeface="Helvetica Light"/>
        </a:defRPr>
      </a:lvl3pPr>
      <a:lvl4pPr indent="685766" algn="ctr" defTabSz="825458" eaLnBrk="1" hangingPunct="1">
        <a:defRPr sz="11200">
          <a:solidFill>
            <a:srgbClr val="FFFFFF"/>
          </a:solidFill>
          <a:latin typeface="+mn-lt"/>
          <a:ea typeface="+mn-ea"/>
          <a:cs typeface="+mn-cs"/>
          <a:sym typeface="Helvetica Light"/>
        </a:defRPr>
      </a:lvl4pPr>
      <a:lvl5pPr indent="914354" algn="ctr" defTabSz="825458" eaLnBrk="1" hangingPunct="1">
        <a:defRPr sz="11200">
          <a:solidFill>
            <a:srgbClr val="FFFFFF"/>
          </a:solidFill>
          <a:latin typeface="+mn-lt"/>
          <a:ea typeface="+mn-ea"/>
          <a:cs typeface="+mn-cs"/>
          <a:sym typeface="Helvetica Light"/>
        </a:defRPr>
      </a:lvl5pPr>
      <a:lvl6pPr indent="1142942" algn="ctr" defTabSz="825458" eaLnBrk="1" hangingPunct="1">
        <a:defRPr sz="11200">
          <a:solidFill>
            <a:srgbClr val="FFFFFF"/>
          </a:solidFill>
          <a:latin typeface="+mn-lt"/>
          <a:ea typeface="+mn-ea"/>
          <a:cs typeface="+mn-cs"/>
          <a:sym typeface="Helvetica Light"/>
        </a:defRPr>
      </a:lvl6pPr>
      <a:lvl7pPr indent="1371532" algn="ctr" defTabSz="825458" eaLnBrk="1" hangingPunct="1">
        <a:defRPr sz="11200">
          <a:solidFill>
            <a:srgbClr val="FFFFFF"/>
          </a:solidFill>
          <a:latin typeface="+mn-lt"/>
          <a:ea typeface="+mn-ea"/>
          <a:cs typeface="+mn-cs"/>
          <a:sym typeface="Helvetica Light"/>
        </a:defRPr>
      </a:lvl7pPr>
      <a:lvl8pPr indent="1600120" algn="ctr" defTabSz="825458" eaLnBrk="1" hangingPunct="1">
        <a:defRPr sz="11200">
          <a:solidFill>
            <a:srgbClr val="FFFFFF"/>
          </a:solidFill>
          <a:latin typeface="+mn-lt"/>
          <a:ea typeface="+mn-ea"/>
          <a:cs typeface="+mn-cs"/>
          <a:sym typeface="Helvetica Light"/>
        </a:defRPr>
      </a:lvl8pPr>
      <a:lvl9pPr indent="1828709" algn="ctr" defTabSz="825458" eaLnBrk="1" hangingPunct="1">
        <a:defRPr sz="11200">
          <a:solidFill>
            <a:srgbClr val="FFFFFF"/>
          </a:solidFill>
          <a:latin typeface="+mn-lt"/>
          <a:ea typeface="+mn-ea"/>
          <a:cs typeface="+mn-cs"/>
          <a:sym typeface="Helvetica Light"/>
        </a:defRPr>
      </a:lvl9pPr>
    </p:titleStyle>
    <p:bodyStyle>
      <a:lvl1pPr marL="634968" indent="-634968" defTabSz="825458" eaLnBrk="1" hangingPunct="1">
        <a:spcBef>
          <a:spcPts val="5900"/>
        </a:spcBef>
        <a:buSzPct val="75000"/>
        <a:buChar char="•"/>
        <a:defRPr sz="5200">
          <a:solidFill>
            <a:srgbClr val="FFFFFF"/>
          </a:solidFill>
          <a:latin typeface="+mn-lt"/>
          <a:ea typeface="+mn-ea"/>
          <a:cs typeface="+mn-cs"/>
          <a:sym typeface="Helvetica Light"/>
        </a:defRPr>
      </a:lvl1pPr>
      <a:lvl2pPr marL="1269936" indent="-634968" defTabSz="825458" eaLnBrk="1" hangingPunct="1">
        <a:spcBef>
          <a:spcPts val="5900"/>
        </a:spcBef>
        <a:buSzPct val="75000"/>
        <a:buChar char="•"/>
        <a:defRPr sz="5200">
          <a:solidFill>
            <a:srgbClr val="FFFFFF"/>
          </a:solidFill>
          <a:latin typeface="+mn-lt"/>
          <a:ea typeface="+mn-ea"/>
          <a:cs typeface="+mn-cs"/>
          <a:sym typeface="Helvetica Light"/>
        </a:defRPr>
      </a:lvl2pPr>
      <a:lvl3pPr marL="1904904" indent="-634968" defTabSz="825458" eaLnBrk="1" hangingPunct="1">
        <a:spcBef>
          <a:spcPts val="5900"/>
        </a:spcBef>
        <a:buSzPct val="75000"/>
        <a:buChar char="•"/>
        <a:defRPr sz="5200">
          <a:solidFill>
            <a:srgbClr val="FFFFFF"/>
          </a:solidFill>
          <a:latin typeface="+mn-lt"/>
          <a:ea typeface="+mn-ea"/>
          <a:cs typeface="+mn-cs"/>
          <a:sym typeface="Helvetica Light"/>
        </a:defRPr>
      </a:lvl3pPr>
      <a:lvl4pPr marL="2539874" indent="-634968" defTabSz="825458" eaLnBrk="1" hangingPunct="1">
        <a:spcBef>
          <a:spcPts val="5900"/>
        </a:spcBef>
        <a:buSzPct val="75000"/>
        <a:buChar char="•"/>
        <a:defRPr sz="5200">
          <a:solidFill>
            <a:srgbClr val="FFFFFF"/>
          </a:solidFill>
          <a:latin typeface="+mn-lt"/>
          <a:ea typeface="+mn-ea"/>
          <a:cs typeface="+mn-cs"/>
          <a:sym typeface="Helvetica Light"/>
        </a:defRPr>
      </a:lvl4pPr>
      <a:lvl5pPr marL="3174842" indent="-634968" defTabSz="825458" eaLnBrk="1" hangingPunct="1">
        <a:spcBef>
          <a:spcPts val="5900"/>
        </a:spcBef>
        <a:buSzPct val="75000"/>
        <a:buChar char="•"/>
        <a:defRPr sz="5200">
          <a:solidFill>
            <a:srgbClr val="FFFFFF"/>
          </a:solidFill>
          <a:latin typeface="+mn-lt"/>
          <a:ea typeface="+mn-ea"/>
          <a:cs typeface="+mn-cs"/>
          <a:sym typeface="Helvetica Light"/>
        </a:defRPr>
      </a:lvl5pPr>
      <a:lvl6pPr marL="3809810" indent="-634968" defTabSz="825458" eaLnBrk="1" hangingPunct="1">
        <a:spcBef>
          <a:spcPts val="5900"/>
        </a:spcBef>
        <a:buSzPct val="75000"/>
        <a:buChar char="•"/>
        <a:defRPr sz="5200">
          <a:solidFill>
            <a:srgbClr val="FFFFFF"/>
          </a:solidFill>
          <a:latin typeface="+mn-lt"/>
          <a:ea typeface="+mn-ea"/>
          <a:cs typeface="+mn-cs"/>
          <a:sym typeface="Helvetica Light"/>
        </a:defRPr>
      </a:lvl6pPr>
      <a:lvl7pPr marL="4444778" indent="-634968" defTabSz="825458" eaLnBrk="1" hangingPunct="1">
        <a:spcBef>
          <a:spcPts val="5900"/>
        </a:spcBef>
        <a:buSzPct val="75000"/>
        <a:buChar char="•"/>
        <a:defRPr sz="5200">
          <a:solidFill>
            <a:srgbClr val="FFFFFF"/>
          </a:solidFill>
          <a:latin typeface="+mn-lt"/>
          <a:ea typeface="+mn-ea"/>
          <a:cs typeface="+mn-cs"/>
          <a:sym typeface="Helvetica Light"/>
        </a:defRPr>
      </a:lvl7pPr>
      <a:lvl8pPr marL="5079746" indent="-634968" defTabSz="825458" eaLnBrk="1" hangingPunct="1">
        <a:spcBef>
          <a:spcPts val="5900"/>
        </a:spcBef>
        <a:buSzPct val="75000"/>
        <a:buChar char="•"/>
        <a:defRPr sz="5200">
          <a:solidFill>
            <a:srgbClr val="FFFFFF"/>
          </a:solidFill>
          <a:latin typeface="+mn-lt"/>
          <a:ea typeface="+mn-ea"/>
          <a:cs typeface="+mn-cs"/>
          <a:sym typeface="Helvetica Light"/>
        </a:defRPr>
      </a:lvl8pPr>
      <a:lvl9pPr marL="5714714" indent="-634968" defTabSz="825458" eaLnBrk="1" hangingPunct="1">
        <a:spcBef>
          <a:spcPts val="5900"/>
        </a:spcBef>
        <a:buSzPct val="75000"/>
        <a:buChar char="•"/>
        <a:defRPr sz="5200">
          <a:solidFill>
            <a:srgbClr val="FFFFFF"/>
          </a:solidFill>
          <a:latin typeface="+mn-lt"/>
          <a:ea typeface="+mn-ea"/>
          <a:cs typeface="+mn-cs"/>
          <a:sym typeface="Helvetica Light"/>
        </a:defRPr>
      </a:lvl9pPr>
    </p:bodyStyle>
    <p:otherStyle>
      <a:lvl1pPr algn="ctr" defTabSz="825458" eaLnBrk="1" hangingPunct="1">
        <a:defRPr sz="2400">
          <a:solidFill>
            <a:schemeClr val="tx1"/>
          </a:solidFill>
          <a:latin typeface="+mn-lt"/>
          <a:ea typeface="+mn-ea"/>
          <a:cs typeface="+mn-cs"/>
          <a:sym typeface="Helvetica Light"/>
        </a:defRPr>
      </a:lvl1pPr>
      <a:lvl2pPr indent="228589" algn="ctr" defTabSz="825458" eaLnBrk="1" hangingPunct="1">
        <a:defRPr sz="2400">
          <a:solidFill>
            <a:schemeClr val="tx1"/>
          </a:solidFill>
          <a:latin typeface="+mn-lt"/>
          <a:ea typeface="+mn-ea"/>
          <a:cs typeface="+mn-cs"/>
          <a:sym typeface="Helvetica Light"/>
        </a:defRPr>
      </a:lvl2pPr>
      <a:lvl3pPr indent="457178" algn="ctr" defTabSz="825458" eaLnBrk="1" hangingPunct="1">
        <a:defRPr sz="2400">
          <a:solidFill>
            <a:schemeClr val="tx1"/>
          </a:solidFill>
          <a:latin typeface="+mn-lt"/>
          <a:ea typeface="+mn-ea"/>
          <a:cs typeface="+mn-cs"/>
          <a:sym typeface="Helvetica Light"/>
        </a:defRPr>
      </a:lvl3pPr>
      <a:lvl4pPr indent="685766" algn="ctr" defTabSz="825458" eaLnBrk="1" hangingPunct="1">
        <a:defRPr sz="2400">
          <a:solidFill>
            <a:schemeClr val="tx1"/>
          </a:solidFill>
          <a:latin typeface="+mn-lt"/>
          <a:ea typeface="+mn-ea"/>
          <a:cs typeface="+mn-cs"/>
          <a:sym typeface="Helvetica Light"/>
        </a:defRPr>
      </a:lvl4pPr>
      <a:lvl5pPr indent="914354" algn="ctr" defTabSz="825458" eaLnBrk="1" hangingPunct="1">
        <a:defRPr sz="2400">
          <a:solidFill>
            <a:schemeClr val="tx1"/>
          </a:solidFill>
          <a:latin typeface="+mn-lt"/>
          <a:ea typeface="+mn-ea"/>
          <a:cs typeface="+mn-cs"/>
          <a:sym typeface="Helvetica Light"/>
        </a:defRPr>
      </a:lvl5pPr>
      <a:lvl6pPr indent="1142942" algn="ctr" defTabSz="825458" eaLnBrk="1" hangingPunct="1">
        <a:defRPr sz="2400">
          <a:solidFill>
            <a:schemeClr val="tx1"/>
          </a:solidFill>
          <a:latin typeface="+mn-lt"/>
          <a:ea typeface="+mn-ea"/>
          <a:cs typeface="+mn-cs"/>
          <a:sym typeface="Helvetica Light"/>
        </a:defRPr>
      </a:lvl6pPr>
      <a:lvl7pPr indent="1371532" algn="ctr" defTabSz="825458" eaLnBrk="1" hangingPunct="1">
        <a:defRPr sz="2400">
          <a:solidFill>
            <a:schemeClr val="tx1"/>
          </a:solidFill>
          <a:latin typeface="+mn-lt"/>
          <a:ea typeface="+mn-ea"/>
          <a:cs typeface="+mn-cs"/>
          <a:sym typeface="Helvetica Light"/>
        </a:defRPr>
      </a:lvl7pPr>
      <a:lvl8pPr indent="1600120" algn="ctr" defTabSz="825458" eaLnBrk="1" hangingPunct="1">
        <a:defRPr sz="2400">
          <a:solidFill>
            <a:schemeClr val="tx1"/>
          </a:solidFill>
          <a:latin typeface="+mn-lt"/>
          <a:ea typeface="+mn-ea"/>
          <a:cs typeface="+mn-cs"/>
          <a:sym typeface="Helvetica Light"/>
        </a:defRPr>
      </a:lvl8pPr>
      <a:lvl9pPr indent="1828709" algn="ctr" defTabSz="825458" eaLnBrk="1" hangingPunct="1">
        <a:defRPr sz="2400">
          <a:solidFill>
            <a:schemeClr val="tx1"/>
          </a:solidFill>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3.tiff"/><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19200" y="5863120"/>
            <a:ext cx="21904960" cy="2955760"/>
          </a:xfrm>
        </p:spPr>
        <p:txBody>
          <a:bodyPr>
            <a:noAutofit/>
          </a:bodyPr>
          <a:lstStyle/>
          <a:p>
            <a:r>
              <a:rPr lang="en-US" altLang="zh-Hans" sz="12800" dirty="0"/>
              <a:t>Web</a:t>
            </a:r>
            <a:r>
              <a:rPr lang="zh-Hans" altLang="en-US" sz="12800" dirty="0"/>
              <a:t>安全介绍与基础入门知识</a:t>
            </a:r>
          </a:p>
        </p:txBody>
      </p:sp>
    </p:spTree>
    <p:extLst>
      <p:ext uri="{BB962C8B-B14F-4D97-AF65-F5344CB8AC3E}">
        <p14:creationId xmlns:p14="http://schemas.microsoft.com/office/powerpoint/2010/main" val="3655963204"/>
      </p:ext>
    </p:extLst>
  </p:cSld>
  <p:clrMapOvr>
    <a:masterClrMapping/>
  </p:clrMapOvr>
  <mc:AlternateContent xmlns:mc="http://schemas.openxmlformats.org/markup-compatibility/2006" xmlns:p14="http://schemas.microsoft.com/office/powerpoint/2010/main">
    <mc:Choice Requires="p14">
      <p:transition spd="med" p14:dur="700" advTm="684">
        <p:fade/>
      </p:transition>
    </mc:Choice>
    <mc:Fallback xmlns="">
      <p:transition spd="med" advTm="684">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en-US" altLang="zh-Hans" dirty="0"/>
              <a:t>Web</a:t>
            </a:r>
            <a:r>
              <a:rPr lang="zh-Hans" altLang="en-US" dirty="0"/>
              <a:t>应用安全发展与介绍</a:t>
            </a:r>
          </a:p>
        </p:txBody>
      </p:sp>
      <p:sp>
        <p:nvSpPr>
          <p:cNvPr id="3" name="副标题 2"/>
          <p:cNvSpPr>
            <a:spLocks noGrp="1"/>
          </p:cNvSpPr>
          <p:nvPr>
            <p:ph type="subTitle" idx="1"/>
          </p:nvPr>
        </p:nvSpPr>
        <p:spPr/>
        <p:txBody>
          <a:bodyPr/>
          <a:lstStyle/>
          <a:p>
            <a:r>
              <a:rPr lang="en-US" altLang="zh-Hans" dirty="0"/>
              <a:t> Web</a:t>
            </a:r>
            <a:r>
              <a:rPr lang="zh-Hans" altLang="en-US" dirty="0"/>
              <a:t>应用经历了开始、</a:t>
            </a:r>
            <a:r>
              <a:rPr lang="en-US" altLang="zh-Hans" dirty="0"/>
              <a:t>1.0</a:t>
            </a:r>
            <a:r>
              <a:rPr lang="zh-Hans" altLang="en-US" dirty="0"/>
              <a:t>以及</a:t>
            </a:r>
            <a:r>
              <a:rPr lang="zh-Hans" altLang="en-US" dirty="0" smtClean="0"/>
              <a:t>现在</a:t>
            </a:r>
            <a:r>
              <a:rPr lang="en-US" altLang="zh-Hans" dirty="0" smtClean="0"/>
              <a:t>3.0</a:t>
            </a:r>
            <a:r>
              <a:rPr lang="zh-Hans" altLang="en-US" dirty="0" smtClean="0"/>
              <a:t>概念的出现，</a:t>
            </a:r>
            <a:r>
              <a:rPr lang="zh-Hans" altLang="en-US" dirty="0"/>
              <a:t>不断的发展：</a:t>
            </a:r>
          </a:p>
          <a:p>
            <a:pPr marL="698400" indent="-507600">
              <a:buClr>
                <a:srgbClr val="35B558"/>
              </a:buClr>
              <a:buSzPct val="105000"/>
              <a:buFont typeface="Arial" panose="020B0604020202020204" pitchFamily="34" charset="0"/>
              <a:buChar char="•"/>
            </a:pPr>
            <a:r>
              <a:rPr lang="en-US" altLang="zh-Hans" dirty="0" smtClean="0"/>
              <a:t>20</a:t>
            </a:r>
            <a:r>
              <a:rPr lang="zh-Hans" altLang="en-US" dirty="0" smtClean="0"/>
              <a:t>世纪</a:t>
            </a:r>
            <a:r>
              <a:rPr lang="en-US" altLang="zh-Hans" dirty="0" smtClean="0"/>
              <a:t>60</a:t>
            </a:r>
            <a:r>
              <a:rPr lang="zh-Hans" altLang="en-US" dirty="0" smtClean="0"/>
              <a:t>年代</a:t>
            </a:r>
            <a:r>
              <a:rPr lang="en-US" altLang="zh-Hans" dirty="0" smtClean="0"/>
              <a:t>IBM</a:t>
            </a:r>
            <a:r>
              <a:rPr lang="zh-Hans" altLang="en-US" dirty="0" smtClean="0"/>
              <a:t>的</a:t>
            </a:r>
            <a:r>
              <a:rPr lang="en-US" altLang="zh-Hans" dirty="0" smtClean="0"/>
              <a:t>GML</a:t>
            </a:r>
            <a:r>
              <a:rPr lang="zh-Hans" altLang="en-US" dirty="0" smtClean="0"/>
              <a:t>（通用标记语言）以及发展到后来的</a:t>
            </a:r>
            <a:r>
              <a:rPr lang="en-US" altLang="zh-Hans" dirty="0" smtClean="0"/>
              <a:t>SGML</a:t>
            </a:r>
            <a:r>
              <a:rPr lang="zh-Hans" altLang="en-US" dirty="0" smtClean="0"/>
              <a:t>（标准通用标记语言）</a:t>
            </a:r>
          </a:p>
          <a:p>
            <a:pPr marL="698400" indent="-507600">
              <a:buClr>
                <a:srgbClr val="35B558"/>
              </a:buClr>
              <a:buSzPct val="105000"/>
              <a:buFont typeface="Arial" panose="020B0604020202020204" pitchFamily="34" charset="0"/>
              <a:buChar char="•"/>
            </a:pPr>
            <a:r>
              <a:rPr lang="en-US" altLang="zh-Hans" dirty="0" smtClean="0"/>
              <a:t>20</a:t>
            </a:r>
            <a:r>
              <a:rPr lang="zh-Hans" altLang="en-US" dirty="0" smtClean="0"/>
              <a:t>世纪</a:t>
            </a:r>
            <a:r>
              <a:rPr lang="en-US" altLang="zh-Hans" dirty="0" smtClean="0"/>
              <a:t>90</a:t>
            </a:r>
            <a:r>
              <a:rPr lang="zh-Hans" altLang="en-US" dirty="0" smtClean="0"/>
              <a:t>年代，</a:t>
            </a:r>
            <a:r>
              <a:rPr lang="en-US" altLang="zh-Hans" dirty="0" smtClean="0"/>
              <a:t>HTML</a:t>
            </a:r>
            <a:r>
              <a:rPr lang="zh-Hans" altLang="en-US" dirty="0" smtClean="0"/>
              <a:t>的出现</a:t>
            </a:r>
          </a:p>
          <a:p>
            <a:pPr marL="698400" indent="-507600">
              <a:buClr>
                <a:srgbClr val="35B558"/>
              </a:buClr>
              <a:buSzPct val="105000"/>
              <a:buFont typeface="Arial" panose="020B0604020202020204" pitchFamily="34" charset="0"/>
              <a:buChar char="•"/>
            </a:pPr>
            <a:r>
              <a:rPr lang="zh-Hans" altLang="en-US" dirty="0" smtClean="0"/>
              <a:t>浏览器的出现与发展</a:t>
            </a:r>
          </a:p>
          <a:p>
            <a:pPr marL="698400" indent="-507600">
              <a:buClr>
                <a:srgbClr val="35B558"/>
              </a:buClr>
              <a:buSzPct val="105000"/>
              <a:buFont typeface="Arial" panose="020B0604020202020204" pitchFamily="34" charset="0"/>
              <a:buChar char="•"/>
            </a:pPr>
            <a:r>
              <a:rPr lang="en-US" altLang="zh-Hans" dirty="0" smtClean="0"/>
              <a:t>2004</a:t>
            </a:r>
            <a:r>
              <a:rPr lang="zh-Hans" altLang="en-US" dirty="0" smtClean="0"/>
              <a:t>之后，</a:t>
            </a:r>
            <a:r>
              <a:rPr lang="en-US" altLang="zh-Hans" dirty="0" err="1" smtClean="0"/>
              <a:t>XMLHttpRequest</a:t>
            </a:r>
            <a:r>
              <a:rPr lang="zh-Hans" altLang="en-US" dirty="0" smtClean="0"/>
              <a:t>的出现将</a:t>
            </a:r>
            <a:r>
              <a:rPr lang="en-US" altLang="zh-Hans" dirty="0" smtClean="0"/>
              <a:t>Web</a:t>
            </a:r>
            <a:r>
              <a:rPr lang="zh-Hans" altLang="en-US" dirty="0" smtClean="0"/>
              <a:t>推向</a:t>
            </a:r>
            <a:r>
              <a:rPr lang="en-US" altLang="zh-Hans" dirty="0" smtClean="0"/>
              <a:t>2.0</a:t>
            </a:r>
            <a:r>
              <a:rPr lang="zh-Hans" altLang="en-US" dirty="0" smtClean="0"/>
              <a:t>时代</a:t>
            </a:r>
          </a:p>
          <a:p>
            <a:pPr marL="698400" indent="-507600">
              <a:buClr>
                <a:srgbClr val="35B558"/>
              </a:buClr>
              <a:buSzPct val="105000"/>
              <a:buFont typeface="Arial" panose="020B0604020202020204" pitchFamily="34" charset="0"/>
              <a:buChar char="•"/>
            </a:pPr>
            <a:r>
              <a:rPr lang="zh-Hans" altLang="en-US" dirty="0" smtClean="0"/>
              <a:t>而现在，开始出现</a:t>
            </a:r>
            <a:r>
              <a:rPr lang="en-US" altLang="zh-Hans" dirty="0" smtClean="0"/>
              <a:t>Web3.0</a:t>
            </a:r>
            <a:r>
              <a:rPr lang="zh-Hans" altLang="en-US" dirty="0" smtClean="0"/>
              <a:t>的概念</a:t>
            </a:r>
          </a:p>
        </p:txBody>
      </p:sp>
    </p:spTree>
    <p:extLst>
      <p:ext uri="{BB962C8B-B14F-4D97-AF65-F5344CB8AC3E}">
        <p14:creationId xmlns:p14="http://schemas.microsoft.com/office/powerpoint/2010/main" val="1475295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en-US" altLang="zh-Hans" dirty="0"/>
              <a:t>Web</a:t>
            </a:r>
            <a:r>
              <a:rPr lang="zh-Hans" altLang="en-US" dirty="0"/>
              <a:t>应用安全发展与介绍</a:t>
            </a:r>
          </a:p>
        </p:txBody>
      </p:sp>
      <p:sp>
        <p:nvSpPr>
          <p:cNvPr id="3" name="副标题 2"/>
          <p:cNvSpPr>
            <a:spLocks noGrp="1"/>
          </p:cNvSpPr>
          <p:nvPr>
            <p:ph type="subTitle" idx="1"/>
          </p:nvPr>
        </p:nvSpPr>
        <p:spPr/>
        <p:txBody>
          <a:bodyPr/>
          <a:lstStyle/>
          <a:p>
            <a:r>
              <a:rPr lang="en-US" altLang="zh-Hans" dirty="0"/>
              <a:t> </a:t>
            </a:r>
            <a:r>
              <a:rPr lang="en-US" altLang="zh-Hans" dirty="0" smtClean="0"/>
              <a:t>Web</a:t>
            </a:r>
            <a:r>
              <a:rPr lang="zh-Hans" altLang="en-US" dirty="0" smtClean="0"/>
              <a:t>安全跟随着</a:t>
            </a:r>
            <a:r>
              <a:rPr lang="en-US" altLang="zh-Hans" dirty="0" smtClean="0"/>
              <a:t>Web</a:t>
            </a:r>
            <a:r>
              <a:rPr lang="zh-Hans" altLang="en-US" dirty="0" smtClean="0"/>
              <a:t>应用的发展也不断发展着：</a:t>
            </a:r>
            <a:endParaRPr lang="zh-Hans" altLang="en-US" dirty="0"/>
          </a:p>
          <a:p>
            <a:pPr marL="698400" indent="-507600">
              <a:buClr>
                <a:srgbClr val="35B558"/>
              </a:buClr>
              <a:buSzPct val="105000"/>
              <a:buFont typeface="Arial" panose="020B0604020202020204" pitchFamily="34" charset="0"/>
              <a:buChar char="•"/>
            </a:pPr>
            <a:r>
              <a:rPr lang="x-none" altLang="zh-Hans" dirty="0" smtClean="0"/>
              <a:t>W</a:t>
            </a:r>
            <a:r>
              <a:rPr lang="en-US" altLang="zh-Hans" dirty="0" err="1" smtClean="0"/>
              <a:t>eb</a:t>
            </a:r>
            <a:r>
              <a:rPr lang="en-US" altLang="zh-Hans" dirty="0" smtClean="0"/>
              <a:t> 1.0</a:t>
            </a:r>
            <a:r>
              <a:rPr lang="zh-Hans" altLang="en-US" dirty="0" smtClean="0"/>
              <a:t>时代，更多被关注的时服务器端的脚本的安全问题，如</a:t>
            </a:r>
            <a:r>
              <a:rPr lang="en-US" altLang="zh-Hans" dirty="0" smtClean="0"/>
              <a:t>SQL</a:t>
            </a:r>
            <a:r>
              <a:rPr lang="zh-Hans" altLang="en-US" dirty="0" smtClean="0"/>
              <a:t>注入等</a:t>
            </a:r>
          </a:p>
          <a:p>
            <a:pPr marL="698400" indent="-507600">
              <a:buClr>
                <a:srgbClr val="35B558"/>
              </a:buClr>
              <a:buSzPct val="105000"/>
              <a:buFont typeface="Arial" panose="020B0604020202020204" pitchFamily="34" charset="0"/>
              <a:buChar char="•"/>
            </a:pPr>
            <a:r>
              <a:rPr lang="en-US" altLang="zh-Hans" dirty="0" smtClean="0"/>
              <a:t>Web 2.0</a:t>
            </a:r>
            <a:r>
              <a:rPr lang="zh-Hans" altLang="en-US" dirty="0" smtClean="0"/>
              <a:t>时代，</a:t>
            </a:r>
            <a:r>
              <a:rPr lang="en-US" altLang="zh-Hans" dirty="0" smtClean="0"/>
              <a:t>2005</a:t>
            </a:r>
            <a:r>
              <a:rPr lang="zh-Hans" altLang="en-US" dirty="0" smtClean="0"/>
              <a:t>年</a:t>
            </a:r>
            <a:r>
              <a:rPr lang="en-US" altLang="zh-Hans" dirty="0" err="1" smtClean="0"/>
              <a:t>Samy</a:t>
            </a:r>
            <a:r>
              <a:rPr lang="zh-Hans" altLang="en-US" dirty="0" smtClean="0"/>
              <a:t>蠕虫的爆发震惊了世界，</a:t>
            </a:r>
            <a:r>
              <a:rPr lang="en-US" altLang="zh-Hans" dirty="0" smtClean="0"/>
              <a:t>Web</a:t>
            </a:r>
            <a:r>
              <a:rPr lang="zh-Hans" altLang="en-US" dirty="0" smtClean="0"/>
              <a:t>安全主战场</a:t>
            </a:r>
            <a:r>
              <a:rPr lang="zh-Hans" altLang="en-US" dirty="0"/>
              <a:t>由服务器端转换到浏览器</a:t>
            </a:r>
            <a:endParaRPr lang="zh-Hans" altLang="en-US" dirty="0" smtClean="0"/>
          </a:p>
          <a:p>
            <a:pPr marL="698400" indent="-507600">
              <a:buClr>
                <a:srgbClr val="35B558"/>
              </a:buClr>
              <a:buSzPct val="105000"/>
              <a:buFont typeface="Arial" panose="020B0604020202020204" pitchFamily="34" charset="0"/>
              <a:buChar char="•"/>
            </a:pPr>
            <a:r>
              <a:rPr lang="en-US" altLang="zh-Hans" dirty="0" smtClean="0"/>
              <a:t>SQL</a:t>
            </a:r>
            <a:r>
              <a:rPr lang="zh-Hans" altLang="en-US" dirty="0" smtClean="0"/>
              <a:t>注入和</a:t>
            </a:r>
            <a:r>
              <a:rPr lang="en-US" altLang="zh-Hans" dirty="0" smtClean="0"/>
              <a:t>XSS</a:t>
            </a:r>
            <a:r>
              <a:rPr lang="zh-Hans" altLang="en-US" dirty="0" smtClean="0"/>
              <a:t>的出现发别是</a:t>
            </a:r>
            <a:r>
              <a:rPr lang="en-US" altLang="zh-Hans" dirty="0" smtClean="0"/>
              <a:t>Web</a:t>
            </a:r>
            <a:r>
              <a:rPr lang="zh-Hans" altLang="en-US" dirty="0" smtClean="0"/>
              <a:t>安全史上的两个里程碑</a:t>
            </a:r>
          </a:p>
        </p:txBody>
      </p:sp>
    </p:spTree>
    <p:extLst>
      <p:ext uri="{BB962C8B-B14F-4D97-AF65-F5344CB8AC3E}">
        <p14:creationId xmlns:p14="http://schemas.microsoft.com/office/powerpoint/2010/main" val="179486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en-US" altLang="zh-Hans" dirty="0"/>
              <a:t>Web</a:t>
            </a:r>
            <a:r>
              <a:rPr lang="zh-Hans" altLang="en-US" dirty="0"/>
              <a:t>应用安全发展与介绍</a:t>
            </a:r>
          </a:p>
        </p:txBody>
      </p:sp>
      <p:sp>
        <p:nvSpPr>
          <p:cNvPr id="3" name="副标题 2"/>
          <p:cNvSpPr>
            <a:spLocks noGrp="1"/>
          </p:cNvSpPr>
          <p:nvPr>
            <p:ph type="subTitle" idx="1"/>
          </p:nvPr>
        </p:nvSpPr>
        <p:spPr/>
        <p:txBody>
          <a:bodyPr/>
          <a:lstStyle/>
          <a:p>
            <a:r>
              <a:rPr lang="en-US" altLang="zh-Hans" dirty="0"/>
              <a:t> </a:t>
            </a:r>
            <a:r>
              <a:rPr lang="en-US" altLang="zh-Hans" dirty="0" smtClean="0"/>
              <a:t>Web</a:t>
            </a:r>
            <a:r>
              <a:rPr lang="zh-Hans" altLang="en-US" dirty="0" smtClean="0"/>
              <a:t>安全的本质是信任问题</a:t>
            </a:r>
          </a:p>
          <a:p>
            <a:pPr marL="698400" indent="-507600">
              <a:buClr>
                <a:srgbClr val="35B558"/>
              </a:buClr>
              <a:buSzPct val="105000"/>
              <a:buFont typeface="Arial" panose="020B0604020202020204" pitchFamily="34" charset="0"/>
              <a:buChar char="•"/>
            </a:pPr>
            <a:r>
              <a:rPr lang="zh-Hans" altLang="en-US" dirty="0" smtClean="0"/>
              <a:t>由于信任，正常处理用户恶意的输入导致问题的产生</a:t>
            </a:r>
          </a:p>
          <a:p>
            <a:pPr marL="698400" indent="-507600">
              <a:buClr>
                <a:srgbClr val="35B558"/>
              </a:buClr>
              <a:buSzPct val="105000"/>
              <a:buFont typeface="Arial" panose="020B0604020202020204" pitchFamily="34" charset="0"/>
              <a:buChar char="•"/>
            </a:pPr>
            <a:r>
              <a:rPr lang="zh-Hans" altLang="en-US" dirty="0" smtClean="0"/>
              <a:t>非预期的输入</a:t>
            </a:r>
          </a:p>
          <a:p>
            <a:pPr marL="698400" indent="-507600">
              <a:buClr>
                <a:srgbClr val="35B558"/>
              </a:buClr>
              <a:buSzPct val="105000"/>
              <a:buFont typeface="Arial" panose="020B0604020202020204" pitchFamily="34" charset="0"/>
              <a:buChar char="•"/>
            </a:pPr>
            <a:r>
              <a:rPr lang="zh-Hans" altLang="en-US" dirty="0" smtClean="0"/>
              <a:t>安全是木桶原理，短的那块板决定的木桶世纪能装多少水，同样的，假设把</a:t>
            </a:r>
            <a:r>
              <a:rPr lang="en-US" altLang="zh-Hans" dirty="0" smtClean="0"/>
              <a:t>99%</a:t>
            </a:r>
            <a:r>
              <a:rPr lang="zh-Hans" altLang="en-US" dirty="0" smtClean="0"/>
              <a:t>的问题都处理了，那么</a:t>
            </a:r>
            <a:r>
              <a:rPr lang="en-US" altLang="zh-Hans" dirty="0" smtClean="0"/>
              <a:t>1%</a:t>
            </a:r>
            <a:r>
              <a:rPr lang="zh-Hans" altLang="en-US" dirty="0" smtClean="0"/>
              <a:t>的余留会是造成安全问题的那个短板</a:t>
            </a:r>
          </a:p>
        </p:txBody>
      </p:sp>
    </p:spTree>
    <p:extLst>
      <p:ext uri="{BB962C8B-B14F-4D97-AF65-F5344CB8AC3E}">
        <p14:creationId xmlns:p14="http://schemas.microsoft.com/office/powerpoint/2010/main" val="1508909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Hans" dirty="0" smtClean="0"/>
              <a:t>Web</a:t>
            </a:r>
            <a:r>
              <a:rPr lang="zh-Hans" altLang="en-US" dirty="0" smtClean="0"/>
              <a:t>安全介绍与基础入门知识</a:t>
            </a:r>
            <a:endParaRPr lang="zh-Hans" altLang="en-US" dirty="0"/>
          </a:p>
        </p:txBody>
      </p:sp>
      <p:sp>
        <p:nvSpPr>
          <p:cNvPr id="3" name="文本占位符 2"/>
          <p:cNvSpPr>
            <a:spLocks noGrp="1"/>
          </p:cNvSpPr>
          <p:nvPr>
            <p:ph type="body" idx="1"/>
          </p:nvPr>
        </p:nvSpPr>
        <p:spPr/>
        <p:txBody>
          <a:bodyPr/>
          <a:lstStyle/>
          <a:p>
            <a:r>
              <a:rPr lang="en-US" altLang="zh-Hans" dirty="0">
                <a:latin typeface="Noto Sans CJK SC Bold" panose="020B0800000000000000" pitchFamily="34" charset="-122"/>
              </a:rPr>
              <a:t>HTTP</a:t>
            </a:r>
            <a:r>
              <a:rPr lang="zh-Hans" altLang="en-US" dirty="0">
                <a:latin typeface="Noto Sans CJK SC Bold" panose="020B0800000000000000" pitchFamily="34" charset="-122"/>
              </a:rPr>
              <a:t>协</a:t>
            </a:r>
            <a:r>
              <a:rPr lang="zh-Hans" altLang="en-US" dirty="0"/>
              <a:t>议与会话管理</a:t>
            </a:r>
            <a:endParaRPr lang="en-US" altLang="zh-Hans" dirty="0"/>
          </a:p>
        </p:txBody>
      </p:sp>
    </p:spTree>
    <p:extLst>
      <p:ext uri="{BB962C8B-B14F-4D97-AF65-F5344CB8AC3E}">
        <p14:creationId xmlns:p14="http://schemas.microsoft.com/office/powerpoint/2010/main" val="1797073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x-none" altLang="zh-Hans" dirty="0" smtClean="0"/>
              <a:t>HTTP</a:t>
            </a:r>
            <a:r>
              <a:rPr lang="zh-Hans" altLang="en-US" dirty="0" smtClean="0"/>
              <a:t>协议与会话管理</a:t>
            </a:r>
            <a:endParaRPr lang="zh-Hans" altLang="en-US" dirty="0"/>
          </a:p>
        </p:txBody>
      </p:sp>
      <p:sp>
        <p:nvSpPr>
          <p:cNvPr id="3" name="副标题 2"/>
          <p:cNvSpPr>
            <a:spLocks noGrp="1"/>
          </p:cNvSpPr>
          <p:nvPr>
            <p:ph type="subTitle" idx="1"/>
          </p:nvPr>
        </p:nvSpPr>
        <p:spPr/>
        <p:txBody>
          <a:bodyPr/>
          <a:lstStyle/>
          <a:p>
            <a:r>
              <a:rPr lang="en-US" altLang="zh-Hans" dirty="0"/>
              <a:t> </a:t>
            </a:r>
            <a:r>
              <a:rPr lang="zh-Hans" altLang="en-US" dirty="0" smtClean="0"/>
              <a:t>当我们访问一个网址的时候，这中间发生了什么？</a:t>
            </a:r>
          </a:p>
          <a:p>
            <a:pPr marL="698400" indent="-507600">
              <a:buClr>
                <a:srgbClr val="35B558"/>
              </a:buClr>
              <a:buSzPct val="105000"/>
              <a:buFont typeface="Arial" panose="020B0604020202020204" pitchFamily="34" charset="0"/>
              <a:buChar char="•"/>
            </a:pPr>
            <a:r>
              <a:rPr lang="zh-Hans" altLang="en-US" dirty="0" smtClean="0"/>
              <a:t>输入网址</a:t>
            </a:r>
          </a:p>
          <a:p>
            <a:pPr marL="698400" indent="-507600">
              <a:buClr>
                <a:srgbClr val="35B558"/>
              </a:buClr>
              <a:buSzPct val="105000"/>
              <a:buFont typeface="Arial" panose="020B0604020202020204" pitchFamily="34" charset="0"/>
              <a:buChar char="•"/>
            </a:pPr>
            <a:r>
              <a:rPr lang="zh-Hans" altLang="en-US" dirty="0" smtClean="0"/>
              <a:t>浏览器查找域名的</a:t>
            </a:r>
            <a:r>
              <a:rPr lang="en-US" altLang="zh-Hans" dirty="0" smtClean="0"/>
              <a:t>IP</a:t>
            </a:r>
            <a:r>
              <a:rPr lang="zh-Hans" altLang="en-US" dirty="0" smtClean="0"/>
              <a:t>地址</a:t>
            </a:r>
          </a:p>
          <a:p>
            <a:pPr marL="698400" indent="-507600">
              <a:buClr>
                <a:srgbClr val="35B558"/>
              </a:buClr>
              <a:buSzPct val="105000"/>
              <a:buFont typeface="Arial" panose="020B0604020202020204" pitchFamily="34" charset="0"/>
              <a:buChar char="•"/>
            </a:pPr>
            <a:r>
              <a:rPr lang="zh-Hans" altLang="en-US" dirty="0" smtClean="0"/>
              <a:t>浏览器给</a:t>
            </a:r>
            <a:r>
              <a:rPr lang="en-US" altLang="zh-Hans" dirty="0" smtClean="0"/>
              <a:t>Web</a:t>
            </a:r>
            <a:r>
              <a:rPr lang="zh-Hans" altLang="en-US" dirty="0" smtClean="0"/>
              <a:t>服务器发送一个</a:t>
            </a:r>
            <a:r>
              <a:rPr lang="en-US" altLang="zh-Hans" dirty="0" smtClean="0"/>
              <a:t>HTTP</a:t>
            </a:r>
            <a:r>
              <a:rPr lang="zh-Hans" altLang="en-US" dirty="0" smtClean="0"/>
              <a:t>请求</a:t>
            </a:r>
          </a:p>
          <a:p>
            <a:pPr marL="698400" indent="-507600">
              <a:buClr>
                <a:srgbClr val="35B558"/>
              </a:buClr>
              <a:buSzPct val="105000"/>
              <a:buFont typeface="Arial" panose="020B0604020202020204" pitchFamily="34" charset="0"/>
              <a:buChar char="•"/>
            </a:pPr>
            <a:r>
              <a:rPr lang="zh-Hans" altLang="en-US" dirty="0" smtClean="0"/>
              <a:t>服务端处理请求</a:t>
            </a:r>
          </a:p>
          <a:p>
            <a:pPr marL="698400" indent="-507600">
              <a:buClr>
                <a:srgbClr val="35B558"/>
              </a:buClr>
              <a:buSzPct val="105000"/>
              <a:buFont typeface="Arial" panose="020B0604020202020204" pitchFamily="34" charset="0"/>
              <a:buChar char="•"/>
            </a:pPr>
            <a:r>
              <a:rPr lang="zh-Hans" altLang="en-US" dirty="0" smtClean="0"/>
              <a:t>服务端发回一个</a:t>
            </a:r>
            <a:r>
              <a:rPr lang="en-US" altLang="zh-Hans" dirty="0" smtClean="0"/>
              <a:t>HTTP</a:t>
            </a:r>
            <a:r>
              <a:rPr lang="zh-Hans" altLang="en-US" dirty="0" smtClean="0"/>
              <a:t>响应</a:t>
            </a:r>
          </a:p>
          <a:p>
            <a:pPr marL="698400" indent="-507600">
              <a:buClr>
                <a:srgbClr val="35B558"/>
              </a:buClr>
              <a:buSzPct val="105000"/>
              <a:buFont typeface="Arial" panose="020B0604020202020204" pitchFamily="34" charset="0"/>
              <a:buChar char="•"/>
            </a:pPr>
            <a:r>
              <a:rPr lang="zh-Hans" altLang="en-US" dirty="0" smtClean="0"/>
              <a:t>浏览器渲染显示</a:t>
            </a:r>
            <a:r>
              <a:rPr lang="en-US" altLang="zh-Hans" dirty="0" smtClean="0"/>
              <a:t>HTML</a:t>
            </a:r>
            <a:endParaRPr lang="zh-Hans" altLang="en-US" dirty="0" smtClean="0"/>
          </a:p>
          <a:p>
            <a:pPr marL="698400" indent="-507600">
              <a:buClr>
                <a:srgbClr val="35B558"/>
              </a:buClr>
              <a:buSzPct val="105000"/>
              <a:buFont typeface="Arial" panose="020B0604020202020204" pitchFamily="34" charset="0"/>
              <a:buChar char="•"/>
            </a:pPr>
            <a:endParaRPr lang="zh-Hans" altLang="en-US" dirty="0" smtClean="0"/>
          </a:p>
        </p:txBody>
      </p:sp>
    </p:spTree>
    <p:extLst>
      <p:ext uri="{BB962C8B-B14F-4D97-AF65-F5344CB8AC3E}">
        <p14:creationId xmlns:p14="http://schemas.microsoft.com/office/powerpoint/2010/main" val="1668794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Hans" dirty="0" smtClean="0"/>
              <a:t>HTTP</a:t>
            </a:r>
            <a:r>
              <a:rPr lang="zh-Hans" altLang="en-US" dirty="0" smtClean="0"/>
              <a:t>协议与会话管理</a:t>
            </a:r>
            <a:endParaRPr lang="zh-Hans" altLang="en-US" dirty="0">
              <a:solidFill>
                <a:srgbClr val="35B558"/>
              </a:solidFill>
              <a:latin typeface="Noto Sans CJK SC Bold" panose="020B0800000000000000" pitchFamily="34" charset="-122"/>
              <a:ea typeface="Noto Sans CJK SC Bold" panose="020B0800000000000000" pitchFamily="34" charset="-122"/>
            </a:endParaRPr>
          </a:p>
        </p:txBody>
      </p:sp>
      <p:sp>
        <p:nvSpPr>
          <p:cNvPr id="6" name="副标题 2"/>
          <p:cNvSpPr txBox="1">
            <a:spLocks/>
          </p:cNvSpPr>
          <p:nvPr/>
        </p:nvSpPr>
        <p:spPr>
          <a:xfrm>
            <a:off x="1033200" y="1637132"/>
            <a:ext cx="22201200" cy="10281600"/>
          </a:xfrm>
          <a:prstGeom prst="rect">
            <a:avLst/>
          </a:prstGeom>
          <a:ln w="50800">
            <a:noFill/>
            <a:miter lim="800000"/>
          </a:ln>
        </p:spPr>
        <p:txBody>
          <a:bodyPr/>
          <a:lstStyle>
            <a:lvl1pPr marL="634968" indent="-634968" defTabSz="825458">
              <a:spcBef>
                <a:spcPts val="5900"/>
              </a:spcBef>
              <a:buSzPct val="75000"/>
              <a:buChar char="•"/>
              <a:defRPr sz="5200">
                <a:solidFill>
                  <a:srgbClr val="FFFFFF"/>
                </a:solidFill>
                <a:latin typeface="+mn-lt"/>
                <a:ea typeface="+mn-ea"/>
                <a:cs typeface="+mn-cs"/>
                <a:sym typeface="Helvetica Light"/>
              </a:defRPr>
            </a:lvl1pPr>
            <a:lvl2pPr marL="1269936" indent="-634968" defTabSz="825458">
              <a:spcBef>
                <a:spcPts val="5900"/>
              </a:spcBef>
              <a:buSzPct val="75000"/>
              <a:buChar char="•"/>
              <a:defRPr sz="5200">
                <a:solidFill>
                  <a:srgbClr val="FFFFFF"/>
                </a:solidFill>
                <a:latin typeface="+mn-lt"/>
                <a:ea typeface="+mn-ea"/>
                <a:cs typeface="+mn-cs"/>
                <a:sym typeface="Helvetica Light"/>
              </a:defRPr>
            </a:lvl2pPr>
            <a:lvl3pPr marL="1904904" indent="-634968" defTabSz="825458">
              <a:spcBef>
                <a:spcPts val="5900"/>
              </a:spcBef>
              <a:buSzPct val="75000"/>
              <a:buChar char="•"/>
              <a:defRPr sz="5200">
                <a:solidFill>
                  <a:srgbClr val="FFFFFF"/>
                </a:solidFill>
                <a:latin typeface="+mn-lt"/>
                <a:ea typeface="+mn-ea"/>
                <a:cs typeface="+mn-cs"/>
                <a:sym typeface="Helvetica Light"/>
              </a:defRPr>
            </a:lvl3pPr>
            <a:lvl4pPr marL="2539874" indent="-634968" defTabSz="825458">
              <a:spcBef>
                <a:spcPts val="5900"/>
              </a:spcBef>
              <a:buSzPct val="75000"/>
              <a:buChar char="•"/>
              <a:defRPr sz="5200">
                <a:solidFill>
                  <a:srgbClr val="FFFFFF"/>
                </a:solidFill>
                <a:latin typeface="+mn-lt"/>
                <a:ea typeface="+mn-ea"/>
                <a:cs typeface="+mn-cs"/>
                <a:sym typeface="Helvetica Light"/>
              </a:defRPr>
            </a:lvl4pPr>
            <a:lvl5pPr marL="3174842" indent="-634968" defTabSz="825458">
              <a:spcBef>
                <a:spcPts val="5900"/>
              </a:spcBef>
              <a:buSzPct val="75000"/>
              <a:buChar char="•"/>
              <a:defRPr sz="5200">
                <a:solidFill>
                  <a:srgbClr val="FFFFFF"/>
                </a:solidFill>
                <a:latin typeface="+mn-lt"/>
                <a:ea typeface="+mn-ea"/>
                <a:cs typeface="+mn-cs"/>
                <a:sym typeface="Helvetica Light"/>
              </a:defRPr>
            </a:lvl5pPr>
            <a:lvl6pPr marL="3809810" indent="-634968" defTabSz="825458">
              <a:spcBef>
                <a:spcPts val="5900"/>
              </a:spcBef>
              <a:buSzPct val="75000"/>
              <a:buChar char="•"/>
              <a:defRPr sz="5200">
                <a:solidFill>
                  <a:srgbClr val="FFFFFF"/>
                </a:solidFill>
                <a:latin typeface="+mn-lt"/>
                <a:ea typeface="+mn-ea"/>
                <a:cs typeface="+mn-cs"/>
                <a:sym typeface="Helvetica Light"/>
              </a:defRPr>
            </a:lvl6pPr>
            <a:lvl7pPr marL="4444778" indent="-634968" defTabSz="825458">
              <a:spcBef>
                <a:spcPts val="5900"/>
              </a:spcBef>
              <a:buSzPct val="75000"/>
              <a:buChar char="•"/>
              <a:defRPr sz="5200">
                <a:solidFill>
                  <a:srgbClr val="FFFFFF"/>
                </a:solidFill>
                <a:latin typeface="+mn-lt"/>
                <a:ea typeface="+mn-ea"/>
                <a:cs typeface="+mn-cs"/>
                <a:sym typeface="Helvetica Light"/>
              </a:defRPr>
            </a:lvl7pPr>
            <a:lvl8pPr marL="5079746" indent="-634968" defTabSz="825458">
              <a:spcBef>
                <a:spcPts val="5900"/>
              </a:spcBef>
              <a:buSzPct val="75000"/>
              <a:buChar char="•"/>
              <a:defRPr sz="5200">
                <a:solidFill>
                  <a:srgbClr val="FFFFFF"/>
                </a:solidFill>
                <a:latin typeface="+mn-lt"/>
                <a:ea typeface="+mn-ea"/>
                <a:cs typeface="+mn-cs"/>
                <a:sym typeface="Helvetica Light"/>
              </a:defRPr>
            </a:lvl8pPr>
            <a:lvl9pPr marL="5714714" indent="-634968" defTabSz="825458">
              <a:spcBef>
                <a:spcPts val="5900"/>
              </a:spcBef>
              <a:buSzPct val="75000"/>
              <a:buChar char="•"/>
              <a:defRPr sz="5200">
                <a:solidFill>
                  <a:srgbClr val="FFFFFF"/>
                </a:solidFill>
                <a:latin typeface="+mn-lt"/>
                <a:ea typeface="+mn-ea"/>
                <a:cs typeface="+mn-cs"/>
                <a:sym typeface="Helvetica Light"/>
              </a:defRPr>
            </a:lvl9pPr>
          </a:lstStyle>
          <a:p>
            <a:pPr marL="0" indent="0" algn="l">
              <a:lnSpc>
                <a:spcPct val="140000"/>
              </a:lnSpc>
              <a:spcBef>
                <a:spcPts val="0"/>
              </a:spcBef>
              <a:buNone/>
            </a:pPr>
            <a:r>
              <a:rPr lang="zh-Hans" altLang="en-US" sz="4800" dirty="0">
                <a:solidFill>
                  <a:srgbClr val="666666"/>
                </a:solidFill>
                <a:latin typeface="Noto Sans CJK SC Regular" panose="020B0500000000000000" pitchFamily="34" charset="-122"/>
                <a:ea typeface="Noto Sans CJK SC Regular" panose="020B0500000000000000" pitchFamily="34" charset="-122"/>
              </a:rPr>
              <a:t>让我们来看一个</a:t>
            </a:r>
            <a:r>
              <a:rPr lang="en-US" altLang="zh-Hans" sz="4800" dirty="0">
                <a:solidFill>
                  <a:srgbClr val="666666"/>
                </a:solidFill>
                <a:latin typeface="Noto Sans CJK SC Regular" panose="020B0500000000000000" pitchFamily="34" charset="-122"/>
                <a:ea typeface="Noto Sans CJK SC Regular" panose="020B0500000000000000" pitchFamily="34" charset="-122"/>
              </a:rPr>
              <a:t>URL</a:t>
            </a:r>
            <a:r>
              <a:rPr lang="zh-Hans" altLang="en-US" sz="4800" dirty="0">
                <a:solidFill>
                  <a:srgbClr val="666666"/>
                </a:solidFill>
                <a:latin typeface="Noto Sans CJK SC Regular" panose="020B0500000000000000" pitchFamily="34" charset="-122"/>
                <a:ea typeface="Noto Sans CJK SC Regular" panose="020B0500000000000000" pitchFamily="34" charset="-122"/>
              </a:rPr>
              <a:t>（统一资源定位器）</a:t>
            </a:r>
          </a:p>
          <a:p>
            <a:pPr marL="0" indent="0" algn="l">
              <a:lnSpc>
                <a:spcPct val="140000"/>
              </a:lnSpc>
              <a:spcBef>
                <a:spcPts val="0"/>
              </a:spcBef>
              <a:buNone/>
            </a:pPr>
            <a:r>
              <a:rPr lang="en-US" altLang="zh-Hans" sz="4000" dirty="0">
                <a:solidFill>
                  <a:srgbClr val="666666"/>
                </a:solidFill>
                <a:latin typeface="Noto Sans CJK SC Regular" panose="020B0500000000000000" pitchFamily="34" charset="-122"/>
                <a:ea typeface="Noto Sans CJK SC Regular" panose="020B0500000000000000" pitchFamily="34" charset="-122"/>
              </a:rPr>
              <a:t>scheme://</a:t>
            </a:r>
            <a:r>
              <a:rPr kumimoji="1" lang="en-US" altLang="zh-Hans" sz="4000" dirty="0" err="1">
                <a:solidFill>
                  <a:srgbClr val="666666"/>
                </a:solidFill>
                <a:latin typeface="Noto Sans CJK SC Regular" panose="020B0500000000000000" pitchFamily="34" charset="-122"/>
                <a:ea typeface="Noto Sans CJK SC Regular" panose="020B0500000000000000" pitchFamily="34" charset="-122"/>
              </a:rPr>
              <a:t>login:password@address:port</a:t>
            </a:r>
            <a:r>
              <a:rPr kumimoji="1" lang="en-US" altLang="zh-Hans" sz="4000" dirty="0">
                <a:solidFill>
                  <a:srgbClr val="666666"/>
                </a:solidFill>
                <a:latin typeface="Noto Sans CJK SC Regular" panose="020B0500000000000000" pitchFamily="34" charset="-122"/>
                <a:ea typeface="Noto Sans CJK SC Regular" panose="020B0500000000000000" pitchFamily="34" charset="-122"/>
              </a:rPr>
              <a:t>/path/to/resource</a:t>
            </a:r>
            <a:r>
              <a:rPr lang="en-US" altLang="zh-Hans" sz="4000" dirty="0">
                <a:solidFill>
                  <a:srgbClr val="666666"/>
                </a:solidFill>
                <a:latin typeface="Noto Sans CJK SC Regular" panose="020B0500000000000000" pitchFamily="34" charset="-122"/>
                <a:ea typeface="Noto Sans CJK SC Regular" panose="020B0500000000000000" pitchFamily="34" charset="-122"/>
              </a:rPr>
              <a:t>/?</a:t>
            </a:r>
            <a:r>
              <a:rPr lang="en-US" altLang="zh-Hans" sz="4000" dirty="0" err="1" smtClean="0">
                <a:solidFill>
                  <a:srgbClr val="666666"/>
                </a:solidFill>
                <a:latin typeface="Noto Sans CJK SC Regular" panose="020B0500000000000000" pitchFamily="34" charset="-122"/>
                <a:ea typeface="Noto Sans CJK SC Regular" panose="020B0500000000000000" pitchFamily="34" charset="-122"/>
              </a:rPr>
              <a:t>query_string#fragment</a:t>
            </a:r>
            <a:endParaRPr lang="en-US" altLang="zh-Hans" sz="4000" dirty="0" smtClean="0">
              <a:solidFill>
                <a:srgbClr val="666666"/>
              </a:solidFill>
              <a:latin typeface="Noto Sans CJK SC Regular" panose="020B0500000000000000" pitchFamily="34" charset="-122"/>
              <a:ea typeface="Noto Sans CJK SC Regular" panose="020B0500000000000000" pitchFamily="34" charset="-122"/>
            </a:endParaRPr>
          </a:p>
          <a:p>
            <a:pPr marL="0" indent="0" algn="l">
              <a:lnSpc>
                <a:spcPct val="140000"/>
              </a:lnSpc>
              <a:spcBef>
                <a:spcPts val="0"/>
              </a:spcBef>
              <a:buNone/>
            </a:pPr>
            <a:endParaRPr lang="zh-Hans" altLang="en-US" sz="4100" dirty="0">
              <a:solidFill>
                <a:srgbClr val="666666"/>
              </a:solidFill>
              <a:latin typeface="Noto Sans CJK SC Regular" panose="020B0500000000000000" pitchFamily="34" charset="-122"/>
              <a:ea typeface="Noto Sans CJK SC Regular" panose="020B0500000000000000" pitchFamily="34" charset="-122"/>
            </a:endParaRPr>
          </a:p>
          <a:p>
            <a:pPr algn="l">
              <a:lnSpc>
                <a:spcPct val="140000"/>
              </a:lnSpc>
              <a:spcBef>
                <a:spcPts val="0"/>
              </a:spcBef>
              <a:buClr>
                <a:srgbClr val="35B558"/>
              </a:buClr>
              <a:buFont typeface="Arial" charset="0"/>
              <a:buChar char="•"/>
            </a:pPr>
            <a:endParaRPr lang="zh-Hans" altLang="en-US" sz="4800" dirty="0">
              <a:solidFill>
                <a:srgbClr val="666666"/>
              </a:solidFill>
              <a:latin typeface="Noto Sans CJK SC Regular" panose="020B0500000000000000" pitchFamily="34" charset="-122"/>
              <a:ea typeface="Noto Sans CJK SC Regular" panose="020B0500000000000000" pitchFamily="34" charset="-122"/>
            </a:endParaRPr>
          </a:p>
          <a:p>
            <a:pPr algn="l">
              <a:lnSpc>
                <a:spcPct val="140000"/>
              </a:lnSpc>
              <a:spcBef>
                <a:spcPts val="0"/>
              </a:spcBef>
              <a:buClr>
                <a:srgbClr val="35B558"/>
              </a:buClr>
              <a:buFont typeface="Arial" charset="0"/>
              <a:buChar char="•"/>
            </a:pPr>
            <a:endParaRPr lang="en-US" altLang="zh-Hans" sz="4800" dirty="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en-US" altLang="zh-Hans" sz="4800" dirty="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en-US" altLang="zh-Hans" sz="4800" dirty="0" smtClean="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zh-Hans" altLang="en-US" sz="4800" dirty="0" smtClean="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zh-Hans" altLang="en-US" sz="4800" dirty="0">
              <a:solidFill>
                <a:srgbClr val="666666"/>
              </a:solidFill>
              <a:latin typeface="Noto Sans CJK SC Regular" panose="020B0500000000000000" pitchFamily="34" charset="-122"/>
              <a:ea typeface="Noto Sans CJK SC Regular" panose="020B0500000000000000" pitchFamily="34" charset="-122"/>
            </a:endParaRPr>
          </a:p>
        </p:txBody>
      </p:sp>
      <p:sp>
        <p:nvSpPr>
          <p:cNvPr id="7" name="Shape 123"/>
          <p:cNvSpPr/>
          <p:nvPr/>
        </p:nvSpPr>
        <p:spPr>
          <a:xfrm>
            <a:off x="1201192" y="3736843"/>
            <a:ext cx="1800441" cy="3877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189"/>
                </a:lnTo>
              </a:path>
            </a:pathLst>
          </a:custGeom>
          <a:ln w="50800">
            <a:solidFill>
              <a:srgbClr val="A6AAA8"/>
            </a:solidFill>
            <a:miter lim="400000"/>
            <a:headEnd type="triangle"/>
            <a:tailEnd type="triangle"/>
          </a:ln>
        </p:spPr>
        <p:txBody>
          <a:bodyPr lIns="0" tIns="0" rIns="0" bIns="0" anchor="ctr"/>
          <a:lstStyle/>
          <a:p>
            <a:pPr lvl="0">
              <a:defRPr sz="3600"/>
            </a:pPr>
            <a:endParaRPr/>
          </a:p>
        </p:txBody>
      </p:sp>
      <p:sp>
        <p:nvSpPr>
          <p:cNvPr id="8" name="Shape 123"/>
          <p:cNvSpPr/>
          <p:nvPr/>
        </p:nvSpPr>
        <p:spPr>
          <a:xfrm>
            <a:off x="3001634" y="3708267"/>
            <a:ext cx="542923" cy="41633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189"/>
                </a:lnTo>
              </a:path>
            </a:pathLst>
          </a:custGeom>
          <a:ln w="50800">
            <a:solidFill>
              <a:srgbClr val="A6AAA8"/>
            </a:solidFill>
            <a:miter lim="400000"/>
            <a:headEnd type="triangle"/>
            <a:tailEnd type="triangle"/>
          </a:ln>
        </p:spPr>
        <p:txBody>
          <a:bodyPr lIns="0" tIns="0" rIns="0" bIns="0" anchor="ctr"/>
          <a:lstStyle/>
          <a:p>
            <a:pPr lvl="0">
              <a:defRPr sz="3600"/>
            </a:pPr>
            <a:endParaRPr/>
          </a:p>
        </p:txBody>
      </p:sp>
      <p:sp>
        <p:nvSpPr>
          <p:cNvPr id="9" name="Shape 123"/>
          <p:cNvSpPr/>
          <p:nvPr/>
        </p:nvSpPr>
        <p:spPr>
          <a:xfrm>
            <a:off x="9631034" y="3740666"/>
            <a:ext cx="970295" cy="38313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189"/>
                </a:lnTo>
              </a:path>
            </a:pathLst>
          </a:custGeom>
          <a:ln w="50800">
            <a:solidFill>
              <a:srgbClr val="A6AAA8"/>
            </a:solidFill>
            <a:miter lim="400000"/>
            <a:headEnd type="triangle"/>
            <a:tailEnd type="triangle"/>
          </a:ln>
        </p:spPr>
        <p:txBody>
          <a:bodyPr lIns="0" tIns="0" rIns="0" bIns="0" anchor="ctr"/>
          <a:lstStyle/>
          <a:p>
            <a:pPr lvl="0">
              <a:defRPr sz="3600"/>
            </a:pPr>
            <a:endParaRPr/>
          </a:p>
        </p:txBody>
      </p:sp>
      <p:sp>
        <p:nvSpPr>
          <p:cNvPr id="10" name="Shape 123"/>
          <p:cNvSpPr/>
          <p:nvPr/>
        </p:nvSpPr>
        <p:spPr>
          <a:xfrm>
            <a:off x="7275284" y="3708268"/>
            <a:ext cx="2355749" cy="41633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189"/>
                </a:lnTo>
              </a:path>
            </a:pathLst>
          </a:custGeom>
          <a:ln w="50800">
            <a:solidFill>
              <a:srgbClr val="A6AAA8"/>
            </a:solidFill>
            <a:miter lim="400000"/>
            <a:headEnd type="triangle"/>
            <a:tailEnd type="triangle"/>
          </a:ln>
        </p:spPr>
        <p:txBody>
          <a:bodyPr lIns="0" tIns="0" rIns="0" bIns="0" anchor="ctr"/>
          <a:lstStyle/>
          <a:p>
            <a:pPr lvl="0">
              <a:defRPr sz="3600"/>
            </a:pPr>
            <a:endParaRPr/>
          </a:p>
        </p:txBody>
      </p:sp>
      <p:sp>
        <p:nvSpPr>
          <p:cNvPr id="11" name="Shape 123"/>
          <p:cNvSpPr/>
          <p:nvPr/>
        </p:nvSpPr>
        <p:spPr>
          <a:xfrm>
            <a:off x="3544556" y="3735977"/>
            <a:ext cx="3748132" cy="38868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189"/>
                </a:lnTo>
              </a:path>
            </a:pathLst>
          </a:custGeom>
          <a:ln w="50800">
            <a:solidFill>
              <a:srgbClr val="A6AAA8"/>
            </a:solidFill>
            <a:miter lim="400000"/>
            <a:headEnd type="triangle"/>
            <a:tailEnd type="triangle"/>
          </a:ln>
        </p:spPr>
        <p:txBody>
          <a:bodyPr lIns="0" tIns="0" rIns="0" bIns="0" anchor="ctr"/>
          <a:lstStyle/>
          <a:p>
            <a:pPr lvl="0">
              <a:defRPr sz="3600"/>
            </a:pPr>
            <a:endParaRPr/>
          </a:p>
        </p:txBody>
      </p:sp>
      <p:sp>
        <p:nvSpPr>
          <p:cNvPr id="12" name="Shape 123"/>
          <p:cNvSpPr/>
          <p:nvPr/>
        </p:nvSpPr>
        <p:spPr>
          <a:xfrm>
            <a:off x="10606744" y="3735978"/>
            <a:ext cx="4382205" cy="38862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189"/>
                </a:lnTo>
              </a:path>
            </a:pathLst>
          </a:custGeom>
          <a:ln w="50800">
            <a:solidFill>
              <a:srgbClr val="A6AAA8"/>
            </a:solidFill>
            <a:miter lim="400000"/>
            <a:headEnd type="triangle"/>
            <a:tailEnd type="triangle"/>
          </a:ln>
        </p:spPr>
        <p:txBody>
          <a:bodyPr lIns="0" tIns="0" rIns="0" bIns="0" anchor="ctr"/>
          <a:lstStyle/>
          <a:p>
            <a:pPr lvl="0">
              <a:defRPr sz="3600"/>
            </a:pPr>
            <a:endParaRPr/>
          </a:p>
        </p:txBody>
      </p:sp>
      <p:sp>
        <p:nvSpPr>
          <p:cNvPr id="13" name="Shape 123"/>
          <p:cNvSpPr/>
          <p:nvPr/>
        </p:nvSpPr>
        <p:spPr>
          <a:xfrm>
            <a:off x="14988950" y="3712089"/>
            <a:ext cx="3437598" cy="43030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189"/>
                </a:lnTo>
              </a:path>
            </a:pathLst>
          </a:custGeom>
          <a:ln w="50800">
            <a:solidFill>
              <a:srgbClr val="A6AAA8"/>
            </a:solidFill>
            <a:miter lim="400000"/>
            <a:headEnd type="triangle"/>
            <a:tailEnd type="triangle"/>
          </a:ln>
        </p:spPr>
        <p:txBody>
          <a:bodyPr lIns="0" tIns="0" rIns="0" bIns="0" anchor="ctr"/>
          <a:lstStyle/>
          <a:p>
            <a:pPr lvl="0">
              <a:defRPr sz="3600"/>
            </a:pPr>
            <a:endParaRPr/>
          </a:p>
        </p:txBody>
      </p:sp>
      <p:sp>
        <p:nvSpPr>
          <p:cNvPr id="14" name="Shape 123"/>
          <p:cNvSpPr/>
          <p:nvPr/>
        </p:nvSpPr>
        <p:spPr>
          <a:xfrm>
            <a:off x="18432610" y="3741504"/>
            <a:ext cx="2743199" cy="40088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189"/>
                </a:lnTo>
              </a:path>
            </a:pathLst>
          </a:custGeom>
          <a:ln w="50800">
            <a:solidFill>
              <a:srgbClr val="A6AAA8"/>
            </a:solidFill>
            <a:miter lim="400000"/>
            <a:headEnd type="triangle"/>
            <a:tailEnd type="triangle"/>
          </a:ln>
        </p:spPr>
        <p:txBody>
          <a:bodyPr lIns="0" tIns="0" rIns="0" bIns="0" anchor="ctr"/>
          <a:lstStyle/>
          <a:p>
            <a:pPr lvl="0">
              <a:defRPr sz="3600"/>
            </a:pPr>
            <a:endParaRPr/>
          </a:p>
        </p:txBody>
      </p:sp>
      <p:sp>
        <p:nvSpPr>
          <p:cNvPr id="15" name="文本框 14"/>
          <p:cNvSpPr txBox="1"/>
          <p:nvPr/>
        </p:nvSpPr>
        <p:spPr>
          <a:xfrm>
            <a:off x="2073377" y="3389067"/>
            <a:ext cx="612674" cy="707886"/>
          </a:xfrm>
          <a:prstGeom prst="rect">
            <a:avLst/>
          </a:prstGeom>
          <a:noFill/>
          <a:ln w="50800">
            <a:noFill/>
            <a:miter lim="800000"/>
          </a:ln>
        </p:spPr>
        <p:txBody>
          <a:bodyPr wrap="square" rtlCol="0">
            <a:spAutoFit/>
          </a:bodyPr>
          <a:lstStyle/>
          <a:p>
            <a:pPr marL="0" indent="0" algn="l">
              <a:buNone/>
            </a:pPr>
            <a:r>
              <a:rPr kumimoji="1" lang="en-US" altLang="zh-Hans" sz="4000" dirty="0">
                <a:solidFill>
                  <a:srgbClr val="666666"/>
                </a:solidFill>
                <a:latin typeface="Noto Sans CJK SC Regular" panose="020B0500000000000000" pitchFamily="34" charset="-122"/>
                <a:ea typeface="Noto Sans CJK SC Regular" panose="020B0500000000000000" pitchFamily="34" charset="-122"/>
              </a:rPr>
              <a:t>1</a:t>
            </a:r>
            <a:endParaRPr kumimoji="1" lang="zh-Hans" altLang="en-US" sz="4000" dirty="0" smtClean="0">
              <a:solidFill>
                <a:srgbClr val="666666"/>
              </a:solidFill>
              <a:latin typeface="Noto Sans CJK SC Regular" panose="020B0500000000000000" pitchFamily="34" charset="-122"/>
              <a:ea typeface="Noto Sans CJK SC Regular" panose="020B0500000000000000" pitchFamily="34" charset="-122"/>
            </a:endParaRPr>
          </a:p>
        </p:txBody>
      </p:sp>
      <p:sp>
        <p:nvSpPr>
          <p:cNvPr id="16" name="文本框 15"/>
          <p:cNvSpPr txBox="1"/>
          <p:nvPr/>
        </p:nvSpPr>
        <p:spPr>
          <a:xfrm>
            <a:off x="3028301" y="3399458"/>
            <a:ext cx="377711" cy="707886"/>
          </a:xfrm>
          <a:prstGeom prst="rect">
            <a:avLst/>
          </a:prstGeom>
          <a:noFill/>
          <a:ln w="50800">
            <a:noFill/>
            <a:miter lim="800000"/>
          </a:ln>
        </p:spPr>
        <p:txBody>
          <a:bodyPr wrap="square" rtlCol="0">
            <a:spAutoFit/>
          </a:bodyPr>
          <a:lstStyle/>
          <a:p>
            <a:pPr algn="l"/>
            <a:r>
              <a:rPr kumimoji="1" lang="en-US" altLang="zh-Hans" sz="4000" dirty="0">
                <a:solidFill>
                  <a:srgbClr val="666666"/>
                </a:solidFill>
                <a:latin typeface="Noto Sans CJK SC Regular" panose="020B0500000000000000" pitchFamily="34" charset="-122"/>
                <a:ea typeface="Noto Sans CJK SC Regular" panose="020B0500000000000000" pitchFamily="34" charset="-122"/>
              </a:rPr>
              <a:t>2</a:t>
            </a:r>
            <a:endParaRPr kumimoji="1" lang="zh-Hans" altLang="en-US" sz="4000" dirty="0">
              <a:solidFill>
                <a:srgbClr val="666666"/>
              </a:solidFill>
              <a:latin typeface="Noto Sans CJK SC Regular" panose="020B0500000000000000" pitchFamily="34" charset="-122"/>
              <a:ea typeface="Noto Sans CJK SC Regular" panose="020B0500000000000000" pitchFamily="34" charset="-122"/>
            </a:endParaRPr>
          </a:p>
        </p:txBody>
      </p:sp>
      <p:sp>
        <p:nvSpPr>
          <p:cNvPr id="17" name="文本框 16"/>
          <p:cNvSpPr txBox="1"/>
          <p:nvPr/>
        </p:nvSpPr>
        <p:spPr>
          <a:xfrm>
            <a:off x="5160345" y="3426301"/>
            <a:ext cx="612674" cy="707886"/>
          </a:xfrm>
          <a:prstGeom prst="rect">
            <a:avLst/>
          </a:prstGeom>
          <a:noFill/>
          <a:ln w="50800">
            <a:noFill/>
            <a:miter lim="800000"/>
          </a:ln>
        </p:spPr>
        <p:txBody>
          <a:bodyPr wrap="square" rtlCol="0">
            <a:spAutoFit/>
          </a:bodyPr>
          <a:lstStyle/>
          <a:p>
            <a:pPr marL="0" indent="0" algn="l">
              <a:buNone/>
            </a:pPr>
            <a:r>
              <a:rPr kumimoji="1" lang="en-US" altLang="zh-Hans" sz="4000" dirty="0">
                <a:solidFill>
                  <a:srgbClr val="666666"/>
                </a:solidFill>
                <a:latin typeface="Noto Sans CJK SC Regular" panose="020B0500000000000000" pitchFamily="34" charset="-122"/>
                <a:ea typeface="Noto Sans CJK SC Regular" panose="020B0500000000000000" pitchFamily="34" charset="-122"/>
              </a:rPr>
              <a:t>3</a:t>
            </a:r>
            <a:endParaRPr kumimoji="1" lang="zh-Hans" altLang="en-US" sz="4000" dirty="0">
              <a:solidFill>
                <a:srgbClr val="666666"/>
              </a:solidFill>
              <a:latin typeface="Noto Sans CJK SC Regular" panose="020B0500000000000000" pitchFamily="34" charset="-122"/>
              <a:ea typeface="Noto Sans CJK SC Regular" panose="020B0500000000000000" pitchFamily="34" charset="-122"/>
            </a:endParaRPr>
          </a:p>
        </p:txBody>
      </p:sp>
      <p:sp>
        <p:nvSpPr>
          <p:cNvPr id="18" name="文本框 17"/>
          <p:cNvSpPr txBox="1"/>
          <p:nvPr/>
        </p:nvSpPr>
        <p:spPr>
          <a:xfrm>
            <a:off x="8294069" y="3407251"/>
            <a:ext cx="612674" cy="707886"/>
          </a:xfrm>
          <a:prstGeom prst="rect">
            <a:avLst/>
          </a:prstGeom>
          <a:noFill/>
          <a:ln w="50800">
            <a:noFill/>
            <a:miter lim="800000"/>
          </a:ln>
        </p:spPr>
        <p:txBody>
          <a:bodyPr wrap="square" rtlCol="0">
            <a:spAutoFit/>
          </a:bodyPr>
          <a:lstStyle/>
          <a:p>
            <a:pPr algn="l"/>
            <a:r>
              <a:rPr kumimoji="1" lang="en-US" altLang="zh-Hans" sz="4000" dirty="0">
                <a:solidFill>
                  <a:srgbClr val="666666"/>
                </a:solidFill>
                <a:latin typeface="Noto Sans CJK SC Regular" panose="020B0500000000000000" pitchFamily="34" charset="-122"/>
                <a:ea typeface="Noto Sans CJK SC Regular" panose="020B0500000000000000" pitchFamily="34" charset="-122"/>
              </a:rPr>
              <a:t>4</a:t>
            </a:r>
            <a:endParaRPr kumimoji="1" lang="zh-Hans" altLang="en-US" sz="4000" dirty="0">
              <a:solidFill>
                <a:srgbClr val="666666"/>
              </a:solidFill>
              <a:latin typeface="Noto Sans CJK SC Regular" panose="020B0500000000000000" pitchFamily="34" charset="-122"/>
              <a:ea typeface="Noto Sans CJK SC Regular" panose="020B0500000000000000" pitchFamily="34" charset="-122"/>
            </a:endParaRPr>
          </a:p>
        </p:txBody>
      </p:sp>
      <p:sp>
        <p:nvSpPr>
          <p:cNvPr id="19" name="文本框 18"/>
          <p:cNvSpPr txBox="1"/>
          <p:nvPr/>
        </p:nvSpPr>
        <p:spPr>
          <a:xfrm>
            <a:off x="9905528" y="3415910"/>
            <a:ext cx="533876" cy="707886"/>
          </a:xfrm>
          <a:prstGeom prst="rect">
            <a:avLst/>
          </a:prstGeom>
          <a:noFill/>
          <a:ln w="50800">
            <a:noFill/>
            <a:miter lim="800000"/>
          </a:ln>
        </p:spPr>
        <p:txBody>
          <a:bodyPr wrap="square" rtlCol="0">
            <a:spAutoFit/>
          </a:bodyPr>
          <a:lstStyle/>
          <a:p>
            <a:pPr marL="0" indent="0" algn="l">
              <a:buNone/>
            </a:pPr>
            <a:r>
              <a:rPr kumimoji="1" lang="en-US" altLang="zh-Hans" sz="4000" dirty="0">
                <a:solidFill>
                  <a:srgbClr val="666666"/>
                </a:solidFill>
                <a:latin typeface="Noto Sans CJK SC Regular" panose="020B0500000000000000" pitchFamily="34" charset="-122"/>
                <a:ea typeface="Noto Sans CJK SC Regular" panose="020B0500000000000000" pitchFamily="34" charset="-122"/>
              </a:rPr>
              <a:t>5</a:t>
            </a:r>
            <a:endParaRPr kumimoji="1" lang="zh-Hans" altLang="en-US" sz="4000" dirty="0">
              <a:solidFill>
                <a:srgbClr val="666666"/>
              </a:solidFill>
              <a:latin typeface="Noto Sans CJK SC Regular" panose="020B0500000000000000" pitchFamily="34" charset="-122"/>
              <a:ea typeface="Noto Sans CJK SC Regular" panose="020B0500000000000000" pitchFamily="34" charset="-122"/>
            </a:endParaRPr>
          </a:p>
        </p:txBody>
      </p:sp>
      <p:sp>
        <p:nvSpPr>
          <p:cNvPr id="20" name="文本框 19"/>
          <p:cNvSpPr txBox="1"/>
          <p:nvPr/>
        </p:nvSpPr>
        <p:spPr>
          <a:xfrm>
            <a:off x="12498056" y="3426301"/>
            <a:ext cx="612674" cy="707886"/>
          </a:xfrm>
          <a:prstGeom prst="rect">
            <a:avLst/>
          </a:prstGeom>
          <a:noFill/>
          <a:ln w="50800">
            <a:noFill/>
            <a:miter lim="800000"/>
          </a:ln>
        </p:spPr>
        <p:txBody>
          <a:bodyPr wrap="square" rtlCol="0">
            <a:spAutoFit/>
          </a:bodyPr>
          <a:lstStyle/>
          <a:p>
            <a:pPr marL="0" indent="0" algn="l">
              <a:buNone/>
            </a:pPr>
            <a:r>
              <a:rPr kumimoji="1" lang="en-US" altLang="zh-Hans" sz="4000" dirty="0">
                <a:solidFill>
                  <a:srgbClr val="666666"/>
                </a:solidFill>
                <a:latin typeface="Noto Sans CJK SC Regular" panose="020B0500000000000000" pitchFamily="34" charset="-122"/>
                <a:ea typeface="Noto Sans CJK SC Regular" panose="020B0500000000000000" pitchFamily="34" charset="-122"/>
              </a:rPr>
              <a:t>6</a:t>
            </a:r>
            <a:endParaRPr kumimoji="1" lang="zh-Hans" altLang="en-US" sz="4000" dirty="0">
              <a:solidFill>
                <a:srgbClr val="666666"/>
              </a:solidFill>
              <a:latin typeface="Noto Sans CJK SC Regular" panose="020B0500000000000000" pitchFamily="34" charset="-122"/>
              <a:ea typeface="Noto Sans CJK SC Regular" panose="020B0500000000000000" pitchFamily="34" charset="-122"/>
            </a:endParaRPr>
          </a:p>
        </p:txBody>
      </p:sp>
      <p:sp>
        <p:nvSpPr>
          <p:cNvPr id="21" name="文本框 20"/>
          <p:cNvSpPr txBox="1"/>
          <p:nvPr/>
        </p:nvSpPr>
        <p:spPr>
          <a:xfrm>
            <a:off x="16453532" y="3398592"/>
            <a:ext cx="612674" cy="707886"/>
          </a:xfrm>
          <a:prstGeom prst="rect">
            <a:avLst/>
          </a:prstGeom>
          <a:noFill/>
          <a:ln w="50800">
            <a:noFill/>
            <a:miter lim="800000"/>
          </a:ln>
        </p:spPr>
        <p:txBody>
          <a:bodyPr wrap="square" rtlCol="0">
            <a:spAutoFit/>
          </a:bodyPr>
          <a:lstStyle/>
          <a:p>
            <a:pPr algn="l"/>
            <a:r>
              <a:rPr kumimoji="1" lang="en-US" altLang="zh-Hans" sz="4000" dirty="0">
                <a:solidFill>
                  <a:srgbClr val="666666"/>
                </a:solidFill>
                <a:latin typeface="Noto Sans CJK SC Regular" panose="020B0500000000000000" pitchFamily="34" charset="-122"/>
                <a:ea typeface="Noto Sans CJK SC Regular" panose="020B0500000000000000" pitchFamily="34" charset="-122"/>
              </a:rPr>
              <a:t>7</a:t>
            </a:r>
            <a:endParaRPr kumimoji="1" lang="zh-Hans" altLang="en-US" sz="4000" dirty="0">
              <a:solidFill>
                <a:srgbClr val="666666"/>
              </a:solidFill>
              <a:latin typeface="Noto Sans CJK SC Regular" panose="020B0500000000000000" pitchFamily="34" charset="-122"/>
              <a:ea typeface="Noto Sans CJK SC Regular" panose="020B0500000000000000" pitchFamily="34" charset="-122"/>
            </a:endParaRPr>
          </a:p>
        </p:txBody>
      </p:sp>
      <p:sp>
        <p:nvSpPr>
          <p:cNvPr id="22" name="文本框 21"/>
          <p:cNvSpPr txBox="1"/>
          <p:nvPr/>
        </p:nvSpPr>
        <p:spPr>
          <a:xfrm>
            <a:off x="19512790" y="3398592"/>
            <a:ext cx="612674" cy="707886"/>
          </a:xfrm>
          <a:prstGeom prst="rect">
            <a:avLst/>
          </a:prstGeom>
          <a:noFill/>
          <a:ln w="50800">
            <a:noFill/>
            <a:miter lim="800000"/>
          </a:ln>
        </p:spPr>
        <p:txBody>
          <a:bodyPr wrap="square" rtlCol="0">
            <a:spAutoFit/>
          </a:bodyPr>
          <a:lstStyle/>
          <a:p>
            <a:pPr marL="0" indent="0" algn="l">
              <a:buNone/>
            </a:pPr>
            <a:r>
              <a:rPr kumimoji="1" lang="en-US" altLang="zh-Hans" sz="4000" dirty="0">
                <a:solidFill>
                  <a:srgbClr val="666666"/>
                </a:solidFill>
                <a:latin typeface="Noto Sans CJK SC Regular" panose="020B0500000000000000" pitchFamily="34" charset="-122"/>
                <a:ea typeface="Noto Sans CJK SC Regular" panose="020B0500000000000000" pitchFamily="34" charset="-122"/>
              </a:rPr>
              <a:t>8</a:t>
            </a:r>
            <a:endParaRPr kumimoji="1" lang="zh-Hans" altLang="en-US" sz="4000" dirty="0">
              <a:solidFill>
                <a:srgbClr val="666666"/>
              </a:solidFill>
              <a:latin typeface="Noto Sans CJK SC Regular" panose="020B0500000000000000" pitchFamily="34" charset="-122"/>
              <a:ea typeface="Noto Sans CJK SC Regular" panose="020B0500000000000000" pitchFamily="34" charset="-122"/>
            </a:endParaRPr>
          </a:p>
        </p:txBody>
      </p:sp>
      <p:graphicFrame>
        <p:nvGraphicFramePr>
          <p:cNvPr id="3" name="表格 2"/>
          <p:cNvGraphicFramePr>
            <a:graphicFrameLocks noGrp="1"/>
          </p:cNvGraphicFramePr>
          <p:nvPr>
            <p:extLst>
              <p:ext uri="{D42A27DB-BD31-4B8C-83A1-F6EECF244321}">
                <p14:modId xmlns:p14="http://schemas.microsoft.com/office/powerpoint/2010/main" val="567304789"/>
              </p:ext>
            </p:extLst>
          </p:nvPr>
        </p:nvGraphicFramePr>
        <p:xfrm>
          <a:off x="1339737" y="5116023"/>
          <a:ext cx="20223998" cy="6309360"/>
        </p:xfrm>
        <a:graphic>
          <a:graphicData uri="http://schemas.openxmlformats.org/drawingml/2006/table">
            <a:tbl>
              <a:tblPr firstRow="1" bandRow="1">
                <a:tableStyleId>{F5AB1C69-6EDB-4FF4-983F-18BD219EF322}</a:tableStyleId>
              </a:tblPr>
              <a:tblGrid>
                <a:gridCol w="2170520"/>
                <a:gridCol w="18053478"/>
              </a:tblGrid>
              <a:tr h="668270">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编号</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说明</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66827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1</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协议名称</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66827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2</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层级</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URL</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的标记符号（固定不变，语法规定）</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66827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3</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访问资源需要的凭证信息（可选）</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66827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4</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从哪个服务器获取数据</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66827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5</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需要连接的端口号（默认</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80</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，可选）</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66827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6</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指向资源的层级文件路径</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66827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7</a:t>
                      </a: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查询字符串</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66827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8</a:t>
                      </a: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片段</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ID</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bl>
          </a:graphicData>
        </a:graphic>
      </p:graphicFrame>
    </p:spTree>
    <p:extLst>
      <p:ext uri="{BB962C8B-B14F-4D97-AF65-F5344CB8AC3E}">
        <p14:creationId xmlns:p14="http://schemas.microsoft.com/office/powerpoint/2010/main" val="1368062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500"/>
                                        <p:tgtEl>
                                          <p:spTgt spid="8"/>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fade">
                                      <p:cBhvr>
                                        <p:cTn id="38" dur="500"/>
                                        <p:tgtEl>
                                          <p:spTgt spid="7"/>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500"/>
                                        <p:tgtEl>
                                          <p:spTgt spid="15"/>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6"/>
                                        </p:tgtEl>
                                        <p:attrNameLst>
                                          <p:attrName>style.visibility</p:attrName>
                                        </p:attrNameLst>
                                      </p:cBhvr>
                                      <p:to>
                                        <p:strVal val="visible"/>
                                      </p:to>
                                    </p:set>
                                    <p:animEffect transition="in" filter="fade">
                                      <p:cBhvr>
                                        <p:cTn id="46" dur="500"/>
                                        <p:tgtEl>
                                          <p:spTgt spid="16"/>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7"/>
                                        </p:tgtEl>
                                        <p:attrNameLst>
                                          <p:attrName>style.visibility</p:attrName>
                                        </p:attrNameLst>
                                      </p:cBhvr>
                                      <p:to>
                                        <p:strVal val="visible"/>
                                      </p:to>
                                    </p:set>
                                    <p:animEffect transition="in" filter="fade">
                                      <p:cBhvr>
                                        <p:cTn id="49" dur="500"/>
                                        <p:tgtEl>
                                          <p:spTgt spid="17"/>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fade">
                                      <p:cBhvr>
                                        <p:cTn id="52" dur="500"/>
                                        <p:tgtEl>
                                          <p:spTgt spid="18"/>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9"/>
                                        </p:tgtEl>
                                        <p:attrNameLst>
                                          <p:attrName>style.visibility</p:attrName>
                                        </p:attrNameLst>
                                      </p:cBhvr>
                                      <p:to>
                                        <p:strVal val="visible"/>
                                      </p:to>
                                    </p:set>
                                    <p:animEffect transition="in" filter="fade">
                                      <p:cBhvr>
                                        <p:cTn id="55" dur="500"/>
                                        <p:tgtEl>
                                          <p:spTgt spid="19"/>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0"/>
                                        </p:tgtEl>
                                        <p:attrNameLst>
                                          <p:attrName>style.visibility</p:attrName>
                                        </p:attrNameLst>
                                      </p:cBhvr>
                                      <p:to>
                                        <p:strVal val="visible"/>
                                      </p:to>
                                    </p:set>
                                    <p:animEffect transition="in" filter="fade">
                                      <p:cBhvr>
                                        <p:cTn id="58" dur="500"/>
                                        <p:tgtEl>
                                          <p:spTgt spid="20"/>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1"/>
                                        </p:tgtEl>
                                        <p:attrNameLst>
                                          <p:attrName>style.visibility</p:attrName>
                                        </p:attrNameLst>
                                      </p:cBhvr>
                                      <p:to>
                                        <p:strVal val="visible"/>
                                      </p:to>
                                    </p:set>
                                    <p:animEffect transition="in" filter="fade">
                                      <p:cBhvr>
                                        <p:cTn id="61" dur="500"/>
                                        <p:tgtEl>
                                          <p:spTgt spid="21"/>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2"/>
                                        </p:tgtEl>
                                        <p:attrNameLst>
                                          <p:attrName>style.visibility</p:attrName>
                                        </p:attrNameLst>
                                      </p:cBhvr>
                                      <p:to>
                                        <p:strVal val="visible"/>
                                      </p:to>
                                    </p:set>
                                    <p:animEffect transition="in" filter="fade">
                                      <p:cBhvr>
                                        <p:cTn id="64" dur="500"/>
                                        <p:tgtEl>
                                          <p:spTgt spid="22"/>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3"/>
                                        </p:tgtEl>
                                        <p:attrNameLst>
                                          <p:attrName>style.visibility</p:attrName>
                                        </p:attrNameLst>
                                      </p:cBhvr>
                                      <p:to>
                                        <p:strVal val="visible"/>
                                      </p:to>
                                    </p:set>
                                    <p:animEffect transition="in" filter="fade">
                                      <p:cBhvr>
                                        <p:cTn id="6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P spid="15" grpId="0"/>
      <p:bldP spid="16" grpId="0"/>
      <p:bldP spid="17" grpId="0"/>
      <p:bldP spid="18" grpId="0"/>
      <p:bldP spid="19" grpId="0"/>
      <p:bldP spid="20" grpId="0"/>
      <p:bldP spid="21" grpId="0"/>
      <p:bldP spid="2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x-none" altLang="zh-Hans" dirty="0" smtClean="0"/>
              <a:t>HTTP</a:t>
            </a:r>
            <a:r>
              <a:rPr lang="zh-Hans" altLang="en-US" dirty="0" smtClean="0"/>
              <a:t>协议与会话管理</a:t>
            </a:r>
            <a:endParaRPr lang="zh-Hans" altLang="en-US" dirty="0"/>
          </a:p>
        </p:txBody>
      </p:sp>
      <p:sp>
        <p:nvSpPr>
          <p:cNvPr id="3" name="副标题 2"/>
          <p:cNvSpPr>
            <a:spLocks noGrp="1"/>
          </p:cNvSpPr>
          <p:nvPr>
            <p:ph type="subTitle" idx="1"/>
          </p:nvPr>
        </p:nvSpPr>
        <p:spPr/>
        <p:txBody>
          <a:bodyPr/>
          <a:lstStyle/>
          <a:p>
            <a:r>
              <a:rPr lang="en-US" altLang="zh-Hans" dirty="0"/>
              <a:t> </a:t>
            </a:r>
            <a:r>
              <a:rPr lang="zh-Hans" altLang="en-US" dirty="0" smtClean="0"/>
              <a:t>接下来我们来看下，请求一个网址的时候到底发送和返回了什么？</a:t>
            </a:r>
          </a:p>
        </p:txBody>
      </p:sp>
    </p:spTree>
    <p:extLst>
      <p:ext uri="{BB962C8B-B14F-4D97-AF65-F5344CB8AC3E}">
        <p14:creationId xmlns:p14="http://schemas.microsoft.com/office/powerpoint/2010/main" val="1626250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Hans" dirty="0" smtClean="0"/>
              <a:t>HTTP</a:t>
            </a:r>
            <a:r>
              <a:rPr lang="zh-Hans" altLang="en-US" dirty="0" smtClean="0"/>
              <a:t>协议与会话管理</a:t>
            </a:r>
            <a:endParaRPr lang="zh-Hans" altLang="en-US" dirty="0">
              <a:solidFill>
                <a:srgbClr val="35B558"/>
              </a:solidFill>
              <a:latin typeface="Noto Sans CJK SC Bold" panose="020B0800000000000000" pitchFamily="34" charset="-122"/>
              <a:ea typeface="Noto Sans CJK SC Bold" panose="020B0800000000000000" pitchFamily="34" charset="-122"/>
            </a:endParaRPr>
          </a:p>
        </p:txBody>
      </p:sp>
      <p:sp>
        <p:nvSpPr>
          <p:cNvPr id="6" name="副标题 2"/>
          <p:cNvSpPr txBox="1">
            <a:spLocks/>
          </p:cNvSpPr>
          <p:nvPr/>
        </p:nvSpPr>
        <p:spPr>
          <a:xfrm>
            <a:off x="1033200" y="1816386"/>
            <a:ext cx="22201200" cy="10281600"/>
          </a:xfrm>
          <a:prstGeom prst="rect">
            <a:avLst/>
          </a:prstGeom>
          <a:ln w="50800">
            <a:noFill/>
            <a:miter lim="800000"/>
          </a:ln>
        </p:spPr>
        <p:txBody>
          <a:bodyPr/>
          <a:lstStyle>
            <a:lvl1pPr marL="634968" indent="-634968" defTabSz="825458">
              <a:spcBef>
                <a:spcPts val="5900"/>
              </a:spcBef>
              <a:buSzPct val="75000"/>
              <a:buChar char="•"/>
              <a:defRPr sz="5200">
                <a:solidFill>
                  <a:srgbClr val="FFFFFF"/>
                </a:solidFill>
                <a:latin typeface="+mn-lt"/>
                <a:ea typeface="+mn-ea"/>
                <a:cs typeface="+mn-cs"/>
                <a:sym typeface="Helvetica Light"/>
              </a:defRPr>
            </a:lvl1pPr>
            <a:lvl2pPr marL="1269936" indent="-634968" defTabSz="825458">
              <a:spcBef>
                <a:spcPts val="5900"/>
              </a:spcBef>
              <a:buSzPct val="75000"/>
              <a:buChar char="•"/>
              <a:defRPr sz="5200">
                <a:solidFill>
                  <a:srgbClr val="FFFFFF"/>
                </a:solidFill>
                <a:latin typeface="+mn-lt"/>
                <a:ea typeface="+mn-ea"/>
                <a:cs typeface="+mn-cs"/>
                <a:sym typeface="Helvetica Light"/>
              </a:defRPr>
            </a:lvl2pPr>
            <a:lvl3pPr marL="1904904" indent="-634968" defTabSz="825458">
              <a:spcBef>
                <a:spcPts val="5900"/>
              </a:spcBef>
              <a:buSzPct val="75000"/>
              <a:buChar char="•"/>
              <a:defRPr sz="5200">
                <a:solidFill>
                  <a:srgbClr val="FFFFFF"/>
                </a:solidFill>
                <a:latin typeface="+mn-lt"/>
                <a:ea typeface="+mn-ea"/>
                <a:cs typeface="+mn-cs"/>
                <a:sym typeface="Helvetica Light"/>
              </a:defRPr>
            </a:lvl3pPr>
            <a:lvl4pPr marL="2539874" indent="-634968" defTabSz="825458">
              <a:spcBef>
                <a:spcPts val="5900"/>
              </a:spcBef>
              <a:buSzPct val="75000"/>
              <a:buChar char="•"/>
              <a:defRPr sz="5200">
                <a:solidFill>
                  <a:srgbClr val="FFFFFF"/>
                </a:solidFill>
                <a:latin typeface="+mn-lt"/>
                <a:ea typeface="+mn-ea"/>
                <a:cs typeface="+mn-cs"/>
                <a:sym typeface="Helvetica Light"/>
              </a:defRPr>
            </a:lvl4pPr>
            <a:lvl5pPr marL="3174842" indent="-634968" defTabSz="825458">
              <a:spcBef>
                <a:spcPts val="5900"/>
              </a:spcBef>
              <a:buSzPct val="75000"/>
              <a:buChar char="•"/>
              <a:defRPr sz="5200">
                <a:solidFill>
                  <a:srgbClr val="FFFFFF"/>
                </a:solidFill>
                <a:latin typeface="+mn-lt"/>
                <a:ea typeface="+mn-ea"/>
                <a:cs typeface="+mn-cs"/>
                <a:sym typeface="Helvetica Light"/>
              </a:defRPr>
            </a:lvl5pPr>
            <a:lvl6pPr marL="3809810" indent="-634968" defTabSz="825458">
              <a:spcBef>
                <a:spcPts val="5900"/>
              </a:spcBef>
              <a:buSzPct val="75000"/>
              <a:buChar char="•"/>
              <a:defRPr sz="5200">
                <a:solidFill>
                  <a:srgbClr val="FFFFFF"/>
                </a:solidFill>
                <a:latin typeface="+mn-lt"/>
                <a:ea typeface="+mn-ea"/>
                <a:cs typeface="+mn-cs"/>
                <a:sym typeface="Helvetica Light"/>
              </a:defRPr>
            </a:lvl6pPr>
            <a:lvl7pPr marL="4444778" indent="-634968" defTabSz="825458">
              <a:spcBef>
                <a:spcPts val="5900"/>
              </a:spcBef>
              <a:buSzPct val="75000"/>
              <a:buChar char="•"/>
              <a:defRPr sz="5200">
                <a:solidFill>
                  <a:srgbClr val="FFFFFF"/>
                </a:solidFill>
                <a:latin typeface="+mn-lt"/>
                <a:ea typeface="+mn-ea"/>
                <a:cs typeface="+mn-cs"/>
                <a:sym typeface="Helvetica Light"/>
              </a:defRPr>
            </a:lvl7pPr>
            <a:lvl8pPr marL="5079746" indent="-634968" defTabSz="825458">
              <a:spcBef>
                <a:spcPts val="5900"/>
              </a:spcBef>
              <a:buSzPct val="75000"/>
              <a:buChar char="•"/>
              <a:defRPr sz="5200">
                <a:solidFill>
                  <a:srgbClr val="FFFFFF"/>
                </a:solidFill>
                <a:latin typeface="+mn-lt"/>
                <a:ea typeface="+mn-ea"/>
                <a:cs typeface="+mn-cs"/>
                <a:sym typeface="Helvetica Light"/>
              </a:defRPr>
            </a:lvl8pPr>
            <a:lvl9pPr marL="5714714" indent="-634968" defTabSz="825458">
              <a:spcBef>
                <a:spcPts val="5900"/>
              </a:spcBef>
              <a:buSzPct val="75000"/>
              <a:buChar char="•"/>
              <a:defRPr sz="5200">
                <a:solidFill>
                  <a:srgbClr val="FFFFFF"/>
                </a:solidFill>
                <a:latin typeface="+mn-lt"/>
                <a:ea typeface="+mn-ea"/>
                <a:cs typeface="+mn-cs"/>
                <a:sym typeface="Helvetica Light"/>
              </a:defRPr>
            </a:lvl9pPr>
          </a:lstStyle>
          <a:p>
            <a:pPr marL="0" indent="0" algn="l">
              <a:buNone/>
            </a:pPr>
            <a:r>
              <a:rPr lang="en-US" altLang="zh-Hans" sz="4800" dirty="0" smtClean="0">
                <a:solidFill>
                  <a:srgbClr val="666666"/>
                </a:solidFill>
                <a:latin typeface="Noto Sans CJK SC Regular" panose="020B0500000000000000" pitchFamily="34" charset="-122"/>
                <a:ea typeface="Noto Sans CJK SC Regular" panose="020B0500000000000000" pitchFamily="34" charset="-122"/>
              </a:rPr>
              <a:t>Cookie</a:t>
            </a:r>
          </a:p>
          <a:p>
            <a:pPr marL="0" indent="0" algn="l">
              <a:buNone/>
            </a:pPr>
            <a:endParaRPr lang="en-US" altLang="zh-Hans" sz="4800" dirty="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en-US" altLang="zh-Hans" sz="4800" dirty="0" smtClean="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zh-Hans" altLang="en-US" sz="4800" dirty="0" smtClean="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zh-Hans" altLang="en-US" sz="4800" dirty="0">
              <a:solidFill>
                <a:srgbClr val="666666"/>
              </a:solidFill>
              <a:latin typeface="Noto Sans CJK SC Regular" panose="020B0500000000000000" pitchFamily="34" charset="-122"/>
              <a:ea typeface="Noto Sans CJK SC Regular" panose="020B0500000000000000" pitchFamily="34" charset="-122"/>
            </a:endParaRPr>
          </a:p>
        </p:txBody>
      </p:sp>
      <p:pic>
        <p:nvPicPr>
          <p:cNvPr id="7" name="图片 6"/>
          <p:cNvPicPr>
            <a:picLocks noChangeAspect="1"/>
          </p:cNvPicPr>
          <p:nvPr/>
        </p:nvPicPr>
        <p:blipFill>
          <a:blip r:embed="rId2"/>
          <a:stretch>
            <a:fillRect/>
          </a:stretch>
        </p:blipFill>
        <p:spPr>
          <a:xfrm>
            <a:off x="1253917" y="2692400"/>
            <a:ext cx="19368900" cy="2627864"/>
          </a:xfrm>
          <a:prstGeom prst="rect">
            <a:avLst/>
          </a:prstGeom>
        </p:spPr>
      </p:pic>
      <p:graphicFrame>
        <p:nvGraphicFramePr>
          <p:cNvPr id="11" name="表格 10"/>
          <p:cNvGraphicFramePr>
            <a:graphicFrameLocks noGrp="1"/>
          </p:cNvGraphicFramePr>
          <p:nvPr>
            <p:extLst>
              <p:ext uri="{D42A27DB-BD31-4B8C-83A1-F6EECF244321}">
                <p14:modId xmlns:p14="http://schemas.microsoft.com/office/powerpoint/2010/main" val="1022963858"/>
              </p:ext>
            </p:extLst>
          </p:nvPr>
        </p:nvGraphicFramePr>
        <p:xfrm>
          <a:off x="1253917" y="5943128"/>
          <a:ext cx="20223998" cy="6217920"/>
        </p:xfrm>
        <a:graphic>
          <a:graphicData uri="http://schemas.openxmlformats.org/drawingml/2006/table">
            <a:tbl>
              <a:tblPr firstRow="1" bandRow="1">
                <a:tableStyleId>{F5AB1C69-6EDB-4FF4-983F-18BD219EF322}</a:tableStyleId>
              </a:tblPr>
              <a:tblGrid>
                <a:gridCol w="3389918"/>
                <a:gridCol w="16834080"/>
              </a:tblGrid>
              <a:tr h="668270">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字段</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说明</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66827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Name</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Cookie</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名称</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66827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Value</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Cookie</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的值</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66827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Domain</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用于指定</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Cookie</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的有效域</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66827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Path</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用于指定</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Cookie</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的有效</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URL</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路径</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66827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Expires</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用于设定</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Cookie</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的有效时间</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66827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Secure</a:t>
                      </a: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如果设置该属性，仅在</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HTTPS</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请求中提交</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Cookie</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66827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Http</a:t>
                      </a: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其实应该是</a:t>
                      </a:r>
                      <a:r>
                        <a:rPr lang="en-US" altLang="zh-Hans" sz="4000" dirty="0" err="1"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HttpOnly</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，如果设置该属性，客户端</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JavaScript</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无法获取</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Cookie</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值</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bl>
          </a:graphicData>
        </a:graphic>
      </p:graphicFrame>
    </p:spTree>
    <p:extLst>
      <p:ext uri="{BB962C8B-B14F-4D97-AF65-F5344CB8AC3E}">
        <p14:creationId xmlns:p14="http://schemas.microsoft.com/office/powerpoint/2010/main" val="1959343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Hans" dirty="0" smtClean="0"/>
              <a:t>HTTP</a:t>
            </a:r>
            <a:r>
              <a:rPr lang="zh-Hans" altLang="en-US" dirty="0" smtClean="0"/>
              <a:t>协议与会话管理</a:t>
            </a:r>
            <a:endParaRPr lang="zh-Hans" altLang="en-US" dirty="0">
              <a:solidFill>
                <a:srgbClr val="35B558"/>
              </a:solidFill>
              <a:latin typeface="Noto Sans CJK SC Bold" panose="020B0800000000000000" pitchFamily="34" charset="-122"/>
              <a:ea typeface="Noto Sans CJK SC Bold" panose="020B0800000000000000" pitchFamily="34" charset="-122"/>
            </a:endParaRPr>
          </a:p>
        </p:txBody>
      </p:sp>
      <p:sp>
        <p:nvSpPr>
          <p:cNvPr id="6" name="副标题 2"/>
          <p:cNvSpPr txBox="1">
            <a:spLocks/>
          </p:cNvSpPr>
          <p:nvPr/>
        </p:nvSpPr>
        <p:spPr>
          <a:xfrm>
            <a:off x="1033200" y="1816386"/>
            <a:ext cx="22201200" cy="10281600"/>
          </a:xfrm>
          <a:prstGeom prst="rect">
            <a:avLst/>
          </a:prstGeom>
          <a:ln w="50800">
            <a:noFill/>
            <a:miter lim="800000"/>
          </a:ln>
        </p:spPr>
        <p:txBody>
          <a:bodyPr/>
          <a:lstStyle>
            <a:lvl1pPr marL="634968" indent="-634968" defTabSz="825458">
              <a:spcBef>
                <a:spcPts val="5900"/>
              </a:spcBef>
              <a:buSzPct val="75000"/>
              <a:buChar char="•"/>
              <a:defRPr sz="5200">
                <a:solidFill>
                  <a:srgbClr val="FFFFFF"/>
                </a:solidFill>
                <a:latin typeface="+mn-lt"/>
                <a:ea typeface="+mn-ea"/>
                <a:cs typeface="+mn-cs"/>
                <a:sym typeface="Helvetica Light"/>
              </a:defRPr>
            </a:lvl1pPr>
            <a:lvl2pPr marL="1269936" indent="-634968" defTabSz="825458">
              <a:spcBef>
                <a:spcPts val="5900"/>
              </a:spcBef>
              <a:buSzPct val="75000"/>
              <a:buChar char="•"/>
              <a:defRPr sz="5200">
                <a:solidFill>
                  <a:srgbClr val="FFFFFF"/>
                </a:solidFill>
                <a:latin typeface="+mn-lt"/>
                <a:ea typeface="+mn-ea"/>
                <a:cs typeface="+mn-cs"/>
                <a:sym typeface="Helvetica Light"/>
              </a:defRPr>
            </a:lvl2pPr>
            <a:lvl3pPr marL="1904904" indent="-634968" defTabSz="825458">
              <a:spcBef>
                <a:spcPts val="5900"/>
              </a:spcBef>
              <a:buSzPct val="75000"/>
              <a:buChar char="•"/>
              <a:defRPr sz="5200">
                <a:solidFill>
                  <a:srgbClr val="FFFFFF"/>
                </a:solidFill>
                <a:latin typeface="+mn-lt"/>
                <a:ea typeface="+mn-ea"/>
                <a:cs typeface="+mn-cs"/>
                <a:sym typeface="Helvetica Light"/>
              </a:defRPr>
            </a:lvl3pPr>
            <a:lvl4pPr marL="2539874" indent="-634968" defTabSz="825458">
              <a:spcBef>
                <a:spcPts val="5900"/>
              </a:spcBef>
              <a:buSzPct val="75000"/>
              <a:buChar char="•"/>
              <a:defRPr sz="5200">
                <a:solidFill>
                  <a:srgbClr val="FFFFFF"/>
                </a:solidFill>
                <a:latin typeface="+mn-lt"/>
                <a:ea typeface="+mn-ea"/>
                <a:cs typeface="+mn-cs"/>
                <a:sym typeface="Helvetica Light"/>
              </a:defRPr>
            </a:lvl4pPr>
            <a:lvl5pPr marL="3174842" indent="-634968" defTabSz="825458">
              <a:spcBef>
                <a:spcPts val="5900"/>
              </a:spcBef>
              <a:buSzPct val="75000"/>
              <a:buChar char="•"/>
              <a:defRPr sz="5200">
                <a:solidFill>
                  <a:srgbClr val="FFFFFF"/>
                </a:solidFill>
                <a:latin typeface="+mn-lt"/>
                <a:ea typeface="+mn-ea"/>
                <a:cs typeface="+mn-cs"/>
                <a:sym typeface="Helvetica Light"/>
              </a:defRPr>
            </a:lvl5pPr>
            <a:lvl6pPr marL="3809810" indent="-634968" defTabSz="825458">
              <a:spcBef>
                <a:spcPts val="5900"/>
              </a:spcBef>
              <a:buSzPct val="75000"/>
              <a:buChar char="•"/>
              <a:defRPr sz="5200">
                <a:solidFill>
                  <a:srgbClr val="FFFFFF"/>
                </a:solidFill>
                <a:latin typeface="+mn-lt"/>
                <a:ea typeface="+mn-ea"/>
                <a:cs typeface="+mn-cs"/>
                <a:sym typeface="Helvetica Light"/>
              </a:defRPr>
            </a:lvl6pPr>
            <a:lvl7pPr marL="4444778" indent="-634968" defTabSz="825458">
              <a:spcBef>
                <a:spcPts val="5900"/>
              </a:spcBef>
              <a:buSzPct val="75000"/>
              <a:buChar char="•"/>
              <a:defRPr sz="5200">
                <a:solidFill>
                  <a:srgbClr val="FFFFFF"/>
                </a:solidFill>
                <a:latin typeface="+mn-lt"/>
                <a:ea typeface="+mn-ea"/>
                <a:cs typeface="+mn-cs"/>
                <a:sym typeface="Helvetica Light"/>
              </a:defRPr>
            </a:lvl7pPr>
            <a:lvl8pPr marL="5079746" indent="-634968" defTabSz="825458">
              <a:spcBef>
                <a:spcPts val="5900"/>
              </a:spcBef>
              <a:buSzPct val="75000"/>
              <a:buChar char="•"/>
              <a:defRPr sz="5200">
                <a:solidFill>
                  <a:srgbClr val="FFFFFF"/>
                </a:solidFill>
                <a:latin typeface="+mn-lt"/>
                <a:ea typeface="+mn-ea"/>
                <a:cs typeface="+mn-cs"/>
                <a:sym typeface="Helvetica Light"/>
              </a:defRPr>
            </a:lvl8pPr>
            <a:lvl9pPr marL="5714714" indent="-634968" defTabSz="825458">
              <a:spcBef>
                <a:spcPts val="5900"/>
              </a:spcBef>
              <a:buSzPct val="75000"/>
              <a:buChar char="•"/>
              <a:defRPr sz="5200">
                <a:solidFill>
                  <a:srgbClr val="FFFFFF"/>
                </a:solidFill>
                <a:latin typeface="+mn-lt"/>
                <a:ea typeface="+mn-ea"/>
                <a:cs typeface="+mn-cs"/>
                <a:sym typeface="Helvetica Light"/>
              </a:defRPr>
            </a:lvl9pPr>
          </a:lstStyle>
          <a:p>
            <a:pPr marL="0" indent="0" algn="l">
              <a:buNone/>
            </a:pPr>
            <a:r>
              <a:rPr lang="en-US" altLang="zh-Hans" sz="4800" dirty="0" smtClean="0">
                <a:solidFill>
                  <a:srgbClr val="666666"/>
                </a:solidFill>
                <a:latin typeface="Noto Sans CJK SC Regular" panose="020B0500000000000000" pitchFamily="34" charset="-122"/>
                <a:ea typeface="Noto Sans CJK SC Regular" panose="020B0500000000000000" pitchFamily="34" charset="-122"/>
              </a:rPr>
              <a:t>Session</a:t>
            </a:r>
          </a:p>
          <a:p>
            <a:pPr marL="0" indent="0" algn="l">
              <a:buNone/>
            </a:pPr>
            <a:endParaRPr lang="en-US" altLang="zh-Hans" sz="4800" dirty="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en-US" altLang="zh-Hans" sz="4800" dirty="0" smtClean="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zh-Hans" altLang="en-US" sz="4800" dirty="0" smtClean="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zh-Hans" altLang="en-US" sz="4800" dirty="0">
              <a:solidFill>
                <a:srgbClr val="666666"/>
              </a:solidFill>
              <a:latin typeface="Noto Sans CJK SC Regular" panose="020B0500000000000000" pitchFamily="34" charset="-122"/>
              <a:ea typeface="Noto Sans CJK SC Regular" panose="020B0500000000000000" pitchFamily="34" charset="-122"/>
            </a:endParaRPr>
          </a:p>
        </p:txBody>
      </p:sp>
      <p:pic>
        <p:nvPicPr>
          <p:cNvPr id="5" name="图片 4"/>
          <p:cNvPicPr>
            <a:picLocks noChangeAspect="1"/>
          </p:cNvPicPr>
          <p:nvPr/>
        </p:nvPicPr>
        <p:blipFill>
          <a:blip r:embed="rId2"/>
          <a:stretch>
            <a:fillRect/>
          </a:stretch>
        </p:blipFill>
        <p:spPr>
          <a:xfrm>
            <a:off x="1333319" y="2738029"/>
            <a:ext cx="20511900" cy="2313495"/>
          </a:xfrm>
          <a:prstGeom prst="rect">
            <a:avLst/>
          </a:prstGeom>
        </p:spPr>
      </p:pic>
      <p:graphicFrame>
        <p:nvGraphicFramePr>
          <p:cNvPr id="8" name="表格 7"/>
          <p:cNvGraphicFramePr>
            <a:graphicFrameLocks noGrp="1"/>
          </p:cNvGraphicFramePr>
          <p:nvPr>
            <p:extLst>
              <p:ext uri="{D42A27DB-BD31-4B8C-83A1-F6EECF244321}">
                <p14:modId xmlns:p14="http://schemas.microsoft.com/office/powerpoint/2010/main" val="1566369633"/>
              </p:ext>
            </p:extLst>
          </p:nvPr>
        </p:nvGraphicFramePr>
        <p:xfrm>
          <a:off x="1477270" y="6471635"/>
          <a:ext cx="20223998" cy="2103120"/>
        </p:xfrm>
        <a:graphic>
          <a:graphicData uri="http://schemas.openxmlformats.org/drawingml/2006/table">
            <a:tbl>
              <a:tblPr firstRow="1" bandRow="1">
                <a:tableStyleId>{F5AB1C69-6EDB-4FF4-983F-18BD219EF322}</a:tableStyleId>
              </a:tblPr>
              <a:tblGrid>
                <a:gridCol w="2170520"/>
                <a:gridCol w="18053478"/>
              </a:tblGrid>
              <a:tr h="668270">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字段</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说明</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66827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Key</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Session</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的</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key</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66827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Value</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Session</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对应</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key</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的值</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bl>
          </a:graphicData>
        </a:graphic>
      </p:graphicFrame>
    </p:spTree>
    <p:extLst>
      <p:ext uri="{BB962C8B-B14F-4D97-AF65-F5344CB8AC3E}">
        <p14:creationId xmlns:p14="http://schemas.microsoft.com/office/powerpoint/2010/main" val="1845636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x-none" altLang="zh-Hans" dirty="0" smtClean="0"/>
              <a:t>HTTP</a:t>
            </a:r>
            <a:r>
              <a:rPr lang="zh-Hans" altLang="en-US" dirty="0" smtClean="0"/>
              <a:t>协议与会话管理</a:t>
            </a:r>
            <a:endParaRPr lang="zh-Hans" altLang="en-US" dirty="0"/>
          </a:p>
        </p:txBody>
      </p:sp>
      <p:sp>
        <p:nvSpPr>
          <p:cNvPr id="3" name="副标题 2"/>
          <p:cNvSpPr>
            <a:spLocks noGrp="1"/>
          </p:cNvSpPr>
          <p:nvPr>
            <p:ph type="subTitle" idx="1"/>
          </p:nvPr>
        </p:nvSpPr>
        <p:spPr/>
        <p:txBody>
          <a:bodyPr/>
          <a:lstStyle/>
          <a:p>
            <a:r>
              <a:rPr lang="en-US" altLang="zh-Hans" dirty="0"/>
              <a:t> </a:t>
            </a:r>
            <a:r>
              <a:rPr lang="en-US" altLang="zh-Hans" dirty="0" smtClean="0"/>
              <a:t>Session</a:t>
            </a:r>
            <a:r>
              <a:rPr lang="zh-Hans" altLang="en-US" dirty="0" smtClean="0"/>
              <a:t>与</a:t>
            </a:r>
            <a:r>
              <a:rPr lang="en-US" altLang="zh-Hans" dirty="0" smtClean="0"/>
              <a:t>Cookie</a:t>
            </a:r>
            <a:r>
              <a:rPr lang="zh-Hans" altLang="en-US" dirty="0" smtClean="0"/>
              <a:t>的区别</a:t>
            </a:r>
          </a:p>
          <a:p>
            <a:pPr marL="698400" indent="-507600">
              <a:buClr>
                <a:srgbClr val="35B558"/>
              </a:buClr>
              <a:buSzPct val="105000"/>
              <a:buFont typeface="Arial" panose="020B0604020202020204" pitchFamily="34" charset="0"/>
              <a:buChar char="•"/>
            </a:pPr>
            <a:r>
              <a:rPr lang="en-US" altLang="zh-Hans" dirty="0" smtClean="0"/>
              <a:t>Cookie</a:t>
            </a:r>
            <a:r>
              <a:rPr lang="zh-Hans" altLang="en-US" dirty="0" smtClean="0"/>
              <a:t>的数据保存在客户端浏览器，</a:t>
            </a:r>
            <a:r>
              <a:rPr lang="en-US" altLang="zh-Hans" dirty="0" smtClean="0"/>
              <a:t>Session</a:t>
            </a:r>
            <a:r>
              <a:rPr lang="zh-Hans" altLang="en-US" dirty="0" smtClean="0"/>
              <a:t>保存在服务器</a:t>
            </a:r>
          </a:p>
          <a:p>
            <a:pPr marL="698400" indent="-507600">
              <a:buClr>
                <a:srgbClr val="35B558"/>
              </a:buClr>
              <a:buSzPct val="105000"/>
              <a:buFont typeface="Arial" panose="020B0604020202020204" pitchFamily="34" charset="0"/>
              <a:buChar char="•"/>
            </a:pPr>
            <a:r>
              <a:rPr lang="zh-Hans" altLang="en-US" dirty="0" smtClean="0"/>
              <a:t>服务端保存状态机制需要在客户端做标记，所以</a:t>
            </a:r>
            <a:r>
              <a:rPr lang="en-US" altLang="zh-Hans" dirty="0" smtClean="0"/>
              <a:t>Session</a:t>
            </a:r>
            <a:r>
              <a:rPr lang="zh-Hans" altLang="en-US" dirty="0" smtClean="0"/>
              <a:t>可能借助</a:t>
            </a:r>
            <a:r>
              <a:rPr lang="en-US" altLang="zh-Hans" dirty="0" smtClean="0"/>
              <a:t>Cookie</a:t>
            </a:r>
            <a:r>
              <a:rPr lang="zh-Hans" altLang="en-US" dirty="0" smtClean="0"/>
              <a:t>机制</a:t>
            </a:r>
          </a:p>
          <a:p>
            <a:pPr marL="698400" indent="-507600">
              <a:buClr>
                <a:srgbClr val="35B558"/>
              </a:buClr>
              <a:buSzPct val="105000"/>
              <a:buFont typeface="Arial" panose="020B0604020202020204" pitchFamily="34" charset="0"/>
              <a:buChar char="•"/>
            </a:pPr>
            <a:r>
              <a:rPr lang="en-US" altLang="zh-Hans" dirty="0" smtClean="0"/>
              <a:t>Cookie</a:t>
            </a:r>
            <a:r>
              <a:rPr lang="zh-Hans" altLang="en-US" dirty="0" smtClean="0"/>
              <a:t>通常用于客户端保存用户的登录状态</a:t>
            </a:r>
          </a:p>
          <a:p>
            <a:pPr marL="698400" indent="-507600">
              <a:buClr>
                <a:srgbClr val="35B558"/>
              </a:buClr>
              <a:buSzPct val="105000"/>
              <a:buFont typeface="Arial" panose="020B0604020202020204" pitchFamily="34" charset="0"/>
              <a:buChar char="•"/>
            </a:pPr>
            <a:endParaRPr lang="zh-Hans" altLang="en-US" dirty="0" smtClean="0"/>
          </a:p>
        </p:txBody>
      </p:sp>
    </p:spTree>
    <p:extLst>
      <p:ext uri="{BB962C8B-B14F-4D97-AF65-F5344CB8AC3E}">
        <p14:creationId xmlns:p14="http://schemas.microsoft.com/office/powerpoint/2010/main" val="1906889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en-US" altLang="zh-Hans" dirty="0"/>
              <a:t>Web</a:t>
            </a:r>
            <a:r>
              <a:rPr lang="zh-Hans" altLang="en-US" dirty="0"/>
              <a:t>安全介绍与基础入门知识</a:t>
            </a:r>
            <a:r>
              <a:rPr lang="en-US" altLang="zh-Hans" dirty="0" smtClean="0"/>
              <a:t>— </a:t>
            </a:r>
            <a:r>
              <a:rPr lang="zh-Hans" altLang="en-US" dirty="0">
                <a:solidFill>
                  <a:srgbClr val="35B558"/>
                </a:solidFill>
                <a:latin typeface="Noto Sans CJK SC Bold" panose="020B0800000000000000" pitchFamily="34" charset="-122"/>
                <a:ea typeface="Noto Sans CJK SC Bold" panose="020B0800000000000000" pitchFamily="34" charset="-122"/>
              </a:rPr>
              <a:t>课程概要</a:t>
            </a:r>
          </a:p>
        </p:txBody>
      </p:sp>
      <p:sp>
        <p:nvSpPr>
          <p:cNvPr id="3" name="副标题 2"/>
          <p:cNvSpPr>
            <a:spLocks noGrp="1"/>
          </p:cNvSpPr>
          <p:nvPr>
            <p:ph type="subTitle" idx="1"/>
          </p:nvPr>
        </p:nvSpPr>
        <p:spPr>
          <a:xfrm>
            <a:off x="3517200" y="3531600"/>
            <a:ext cx="20433600" cy="6958800"/>
          </a:xfrm>
        </p:spPr>
        <p:txBody>
          <a:bodyPr/>
          <a:lstStyle/>
          <a:p>
            <a:r>
              <a:rPr lang="en-US" altLang="zh-Hans" dirty="0" smtClean="0"/>
              <a:t>Web</a:t>
            </a:r>
            <a:r>
              <a:rPr lang="zh-Hans" altLang="en-US" dirty="0" smtClean="0"/>
              <a:t>应用安全发展与介绍</a:t>
            </a:r>
            <a:endParaRPr lang="en-US" altLang="zh-Hans" dirty="0" smtClean="0"/>
          </a:p>
          <a:p>
            <a:r>
              <a:rPr lang="en-US" altLang="zh-Hans" dirty="0" smtClean="0"/>
              <a:t>HTTP</a:t>
            </a:r>
            <a:r>
              <a:rPr lang="zh-Hans" altLang="en-US" dirty="0" smtClean="0"/>
              <a:t>协议与会话管理</a:t>
            </a:r>
            <a:endParaRPr lang="en-US" altLang="zh-Hans" dirty="0" smtClean="0"/>
          </a:p>
          <a:p>
            <a:r>
              <a:rPr lang="en-US" altLang="zh-Hans" dirty="0" smtClean="0"/>
              <a:t>Web</a:t>
            </a:r>
            <a:r>
              <a:rPr lang="zh-Hans" altLang="en-US" dirty="0" smtClean="0"/>
              <a:t>应用的组成与网页的渲染</a:t>
            </a:r>
            <a:endParaRPr lang="en-US" altLang="zh-Hans" dirty="0" smtClean="0"/>
          </a:p>
          <a:p>
            <a:r>
              <a:rPr lang="zh-Hans" altLang="en-US" dirty="0" smtClean="0"/>
              <a:t>浏览器特性与安全策略</a:t>
            </a:r>
            <a:endParaRPr lang="en-US" altLang="zh-Hans" dirty="0" smtClean="0"/>
          </a:p>
        </p:txBody>
      </p:sp>
    </p:spTree>
    <p:extLst>
      <p:ext uri="{BB962C8B-B14F-4D97-AF65-F5344CB8AC3E}">
        <p14:creationId xmlns:p14="http://schemas.microsoft.com/office/powerpoint/2010/main" val="2826668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Hans" dirty="0" smtClean="0"/>
              <a:t>Web</a:t>
            </a:r>
            <a:r>
              <a:rPr lang="zh-Hans" altLang="en-US" dirty="0" smtClean="0"/>
              <a:t>安全介绍与基础入门知识</a:t>
            </a:r>
            <a:endParaRPr lang="zh-Hans" altLang="en-US" dirty="0"/>
          </a:p>
        </p:txBody>
      </p:sp>
      <p:sp>
        <p:nvSpPr>
          <p:cNvPr id="3" name="文本占位符 2"/>
          <p:cNvSpPr>
            <a:spLocks noGrp="1"/>
          </p:cNvSpPr>
          <p:nvPr>
            <p:ph type="body" idx="1"/>
          </p:nvPr>
        </p:nvSpPr>
        <p:spPr/>
        <p:txBody>
          <a:bodyPr/>
          <a:lstStyle/>
          <a:p>
            <a:r>
              <a:rPr lang="en-US" altLang="zh-Hans" dirty="0">
                <a:latin typeface="Noto Sans CJK SC Bold" panose="020B0800000000000000" pitchFamily="34" charset="-122"/>
              </a:rPr>
              <a:t>Web</a:t>
            </a:r>
            <a:r>
              <a:rPr lang="zh-Hans" altLang="en-US" dirty="0">
                <a:latin typeface="Noto Sans CJK SC Bold" panose="020B0800000000000000" pitchFamily="34" charset="-122"/>
              </a:rPr>
              <a:t>应</a:t>
            </a:r>
            <a:r>
              <a:rPr lang="zh-Hans" altLang="en-US" dirty="0"/>
              <a:t>用的组成与网页的渲染</a:t>
            </a:r>
            <a:endParaRPr lang="en-US" altLang="zh-Hans" dirty="0"/>
          </a:p>
        </p:txBody>
      </p:sp>
    </p:spTree>
    <p:extLst>
      <p:ext uri="{BB962C8B-B14F-4D97-AF65-F5344CB8AC3E}">
        <p14:creationId xmlns:p14="http://schemas.microsoft.com/office/powerpoint/2010/main" val="719346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x-none" altLang="zh-Hans" dirty="0"/>
              <a:t>W</a:t>
            </a:r>
            <a:r>
              <a:rPr lang="en-US" altLang="zh-Hans" dirty="0" err="1"/>
              <a:t>eb</a:t>
            </a:r>
            <a:r>
              <a:rPr lang="zh-Hans" altLang="en-US" dirty="0"/>
              <a:t>应用的组成与网页的渲染</a:t>
            </a:r>
            <a:endParaRPr lang="zh-Hans" altLang="en-US" dirty="0">
              <a:solidFill>
                <a:srgbClr val="35B558"/>
              </a:solidFill>
              <a:latin typeface="Noto Sans CJK SC Bold" panose="020B0800000000000000" pitchFamily="34" charset="-122"/>
              <a:ea typeface="Noto Sans CJK SC Bold" panose="020B0800000000000000" pitchFamily="34" charset="-122"/>
            </a:endParaRPr>
          </a:p>
        </p:txBody>
      </p:sp>
      <p:sp>
        <p:nvSpPr>
          <p:cNvPr id="6" name="副标题 2"/>
          <p:cNvSpPr txBox="1">
            <a:spLocks/>
          </p:cNvSpPr>
          <p:nvPr/>
        </p:nvSpPr>
        <p:spPr>
          <a:xfrm>
            <a:off x="1434600" y="3213683"/>
            <a:ext cx="22201200" cy="10281600"/>
          </a:xfrm>
          <a:prstGeom prst="rect">
            <a:avLst/>
          </a:prstGeom>
          <a:ln w="50800">
            <a:noFill/>
            <a:miter lim="800000"/>
          </a:ln>
        </p:spPr>
        <p:txBody>
          <a:bodyPr/>
          <a:lstStyle>
            <a:lvl1pPr marL="634968" indent="-634968" defTabSz="825458">
              <a:spcBef>
                <a:spcPts val="5900"/>
              </a:spcBef>
              <a:buSzPct val="75000"/>
              <a:buChar char="•"/>
              <a:defRPr sz="5200">
                <a:solidFill>
                  <a:srgbClr val="FFFFFF"/>
                </a:solidFill>
                <a:latin typeface="+mn-lt"/>
                <a:ea typeface="+mn-ea"/>
                <a:cs typeface="+mn-cs"/>
                <a:sym typeface="Helvetica Light"/>
              </a:defRPr>
            </a:lvl1pPr>
            <a:lvl2pPr marL="1269936" indent="-634968" defTabSz="825458">
              <a:spcBef>
                <a:spcPts val="5900"/>
              </a:spcBef>
              <a:buSzPct val="75000"/>
              <a:buChar char="•"/>
              <a:defRPr sz="5200">
                <a:solidFill>
                  <a:srgbClr val="FFFFFF"/>
                </a:solidFill>
                <a:latin typeface="+mn-lt"/>
                <a:ea typeface="+mn-ea"/>
                <a:cs typeface="+mn-cs"/>
                <a:sym typeface="Helvetica Light"/>
              </a:defRPr>
            </a:lvl2pPr>
            <a:lvl3pPr marL="1904904" indent="-634968" defTabSz="825458">
              <a:spcBef>
                <a:spcPts val="5900"/>
              </a:spcBef>
              <a:buSzPct val="75000"/>
              <a:buChar char="•"/>
              <a:defRPr sz="5200">
                <a:solidFill>
                  <a:srgbClr val="FFFFFF"/>
                </a:solidFill>
                <a:latin typeface="+mn-lt"/>
                <a:ea typeface="+mn-ea"/>
                <a:cs typeface="+mn-cs"/>
                <a:sym typeface="Helvetica Light"/>
              </a:defRPr>
            </a:lvl3pPr>
            <a:lvl4pPr marL="2539874" indent="-634968" defTabSz="825458">
              <a:spcBef>
                <a:spcPts val="5900"/>
              </a:spcBef>
              <a:buSzPct val="75000"/>
              <a:buChar char="•"/>
              <a:defRPr sz="5200">
                <a:solidFill>
                  <a:srgbClr val="FFFFFF"/>
                </a:solidFill>
                <a:latin typeface="+mn-lt"/>
                <a:ea typeface="+mn-ea"/>
                <a:cs typeface="+mn-cs"/>
                <a:sym typeface="Helvetica Light"/>
              </a:defRPr>
            </a:lvl4pPr>
            <a:lvl5pPr marL="3174842" indent="-634968" defTabSz="825458">
              <a:spcBef>
                <a:spcPts val="5900"/>
              </a:spcBef>
              <a:buSzPct val="75000"/>
              <a:buChar char="•"/>
              <a:defRPr sz="5200">
                <a:solidFill>
                  <a:srgbClr val="FFFFFF"/>
                </a:solidFill>
                <a:latin typeface="+mn-lt"/>
                <a:ea typeface="+mn-ea"/>
                <a:cs typeface="+mn-cs"/>
                <a:sym typeface="Helvetica Light"/>
              </a:defRPr>
            </a:lvl5pPr>
            <a:lvl6pPr marL="3809810" indent="-634968" defTabSz="825458">
              <a:spcBef>
                <a:spcPts val="5900"/>
              </a:spcBef>
              <a:buSzPct val="75000"/>
              <a:buChar char="•"/>
              <a:defRPr sz="5200">
                <a:solidFill>
                  <a:srgbClr val="FFFFFF"/>
                </a:solidFill>
                <a:latin typeface="+mn-lt"/>
                <a:ea typeface="+mn-ea"/>
                <a:cs typeface="+mn-cs"/>
                <a:sym typeface="Helvetica Light"/>
              </a:defRPr>
            </a:lvl6pPr>
            <a:lvl7pPr marL="4444778" indent="-634968" defTabSz="825458">
              <a:spcBef>
                <a:spcPts val="5900"/>
              </a:spcBef>
              <a:buSzPct val="75000"/>
              <a:buChar char="•"/>
              <a:defRPr sz="5200">
                <a:solidFill>
                  <a:srgbClr val="FFFFFF"/>
                </a:solidFill>
                <a:latin typeface="+mn-lt"/>
                <a:ea typeface="+mn-ea"/>
                <a:cs typeface="+mn-cs"/>
                <a:sym typeface="Helvetica Light"/>
              </a:defRPr>
            </a:lvl7pPr>
            <a:lvl8pPr marL="5079746" indent="-634968" defTabSz="825458">
              <a:spcBef>
                <a:spcPts val="5900"/>
              </a:spcBef>
              <a:buSzPct val="75000"/>
              <a:buChar char="•"/>
              <a:defRPr sz="5200">
                <a:solidFill>
                  <a:srgbClr val="FFFFFF"/>
                </a:solidFill>
                <a:latin typeface="+mn-lt"/>
                <a:ea typeface="+mn-ea"/>
                <a:cs typeface="+mn-cs"/>
                <a:sym typeface="Helvetica Light"/>
              </a:defRPr>
            </a:lvl8pPr>
            <a:lvl9pPr marL="5714714" indent="-634968" defTabSz="825458">
              <a:spcBef>
                <a:spcPts val="5900"/>
              </a:spcBef>
              <a:buSzPct val="75000"/>
              <a:buChar char="•"/>
              <a:defRPr sz="5200">
                <a:solidFill>
                  <a:srgbClr val="FFFFFF"/>
                </a:solidFill>
                <a:latin typeface="+mn-lt"/>
                <a:ea typeface="+mn-ea"/>
                <a:cs typeface="+mn-cs"/>
                <a:sym typeface="Helvetica Light"/>
              </a:defRPr>
            </a:lvl9pPr>
          </a:lstStyle>
          <a:p>
            <a:pPr marL="0" indent="0" algn="l">
              <a:buNone/>
            </a:pPr>
            <a:r>
              <a:rPr lang="zh-Hans" altLang="en-US" sz="4800" dirty="0" smtClean="0">
                <a:solidFill>
                  <a:srgbClr val="666666"/>
                </a:solidFill>
                <a:latin typeface="Noto Sans CJK SC Regular" panose="020B0500000000000000" pitchFamily="34" charset="-122"/>
                <a:ea typeface="Noto Sans CJK SC Regular" panose="020B0500000000000000" pitchFamily="34" charset="-122"/>
              </a:rPr>
              <a:t>接下来我们来看看一个最普通的页面</a:t>
            </a:r>
            <a:endParaRPr lang="en-US" altLang="zh-Hans" sz="4800" dirty="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en-US" altLang="zh-Hans" sz="4800" dirty="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en-US" altLang="zh-Hans" sz="4800" dirty="0" smtClean="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zh-Hans" altLang="en-US" sz="4800" dirty="0" smtClean="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zh-Hans" altLang="en-US" sz="4800" dirty="0">
              <a:solidFill>
                <a:srgbClr val="666666"/>
              </a:solidFill>
              <a:latin typeface="Noto Sans CJK SC Regular" panose="020B0500000000000000" pitchFamily="34" charset="-122"/>
              <a:ea typeface="Noto Sans CJK SC Regular" panose="020B0500000000000000" pitchFamily="34" charset="-122"/>
            </a:endParaRPr>
          </a:p>
        </p:txBody>
      </p:sp>
    </p:spTree>
    <p:extLst>
      <p:ext uri="{BB962C8B-B14F-4D97-AF65-F5344CB8AC3E}">
        <p14:creationId xmlns:p14="http://schemas.microsoft.com/office/powerpoint/2010/main" val="959658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x-none" altLang="zh-Hans" dirty="0"/>
              <a:t>W</a:t>
            </a:r>
            <a:r>
              <a:rPr lang="en-US" altLang="zh-Hans" dirty="0" err="1"/>
              <a:t>eb</a:t>
            </a:r>
            <a:r>
              <a:rPr lang="zh-Hans" altLang="en-US" dirty="0"/>
              <a:t>应用的组成与网页的渲染</a:t>
            </a:r>
          </a:p>
        </p:txBody>
      </p:sp>
      <p:sp>
        <p:nvSpPr>
          <p:cNvPr id="3" name="副标题 2"/>
          <p:cNvSpPr>
            <a:spLocks noGrp="1"/>
          </p:cNvSpPr>
          <p:nvPr>
            <p:ph type="subTitle" idx="1"/>
          </p:nvPr>
        </p:nvSpPr>
        <p:spPr/>
        <p:txBody>
          <a:bodyPr/>
          <a:lstStyle/>
          <a:p>
            <a:r>
              <a:rPr lang="en-US" altLang="zh-Hans" dirty="0"/>
              <a:t> </a:t>
            </a:r>
            <a:r>
              <a:rPr lang="en-US" altLang="zh-Hans" dirty="0" smtClean="0"/>
              <a:t>HTML</a:t>
            </a:r>
            <a:endParaRPr lang="zh-Hans" altLang="en-US" dirty="0" smtClean="0"/>
          </a:p>
          <a:p>
            <a:pPr marL="698400" indent="-507600">
              <a:buClr>
                <a:srgbClr val="35B558"/>
              </a:buClr>
              <a:buSzPct val="105000"/>
              <a:buFont typeface="Arial" panose="020B0604020202020204" pitchFamily="34" charset="0"/>
              <a:buChar char="•"/>
            </a:pPr>
            <a:r>
              <a:rPr lang="zh-Hans" altLang="en-US" dirty="0" smtClean="0"/>
              <a:t>超文本标记语言</a:t>
            </a:r>
          </a:p>
          <a:p>
            <a:pPr marL="698400" indent="-507600">
              <a:buClr>
                <a:srgbClr val="35B558"/>
              </a:buClr>
              <a:buSzPct val="105000"/>
              <a:buFont typeface="Arial" panose="020B0604020202020204" pitchFamily="34" charset="0"/>
              <a:buChar char="•"/>
            </a:pPr>
            <a:r>
              <a:rPr lang="zh-Hans" altLang="en-US" dirty="0" smtClean="0"/>
              <a:t>由标签（</a:t>
            </a:r>
            <a:r>
              <a:rPr lang="en-US" altLang="zh-Hans" dirty="0" smtClean="0"/>
              <a:t>Tag</a:t>
            </a:r>
            <a:r>
              <a:rPr lang="zh-Hans" altLang="en-US" dirty="0" smtClean="0"/>
              <a:t>）组成的层级结构，标签参数的格式为“名称</a:t>
            </a:r>
            <a:r>
              <a:rPr lang="en-US" altLang="zh-Hans" dirty="0" smtClean="0"/>
              <a:t>=</a:t>
            </a:r>
            <a:r>
              <a:rPr lang="zh-Hans" altLang="en-US" dirty="0" smtClean="0"/>
              <a:t>值”数据对，则文本节点（构成了文档实际内容）穿插其中。</a:t>
            </a:r>
          </a:p>
        </p:txBody>
      </p:sp>
    </p:spTree>
    <p:extLst>
      <p:ext uri="{BB962C8B-B14F-4D97-AF65-F5344CB8AC3E}">
        <p14:creationId xmlns:p14="http://schemas.microsoft.com/office/powerpoint/2010/main" val="1277392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x-none" altLang="zh-Hans" dirty="0"/>
              <a:t>W</a:t>
            </a:r>
            <a:r>
              <a:rPr lang="en-US" altLang="zh-Hans" dirty="0" err="1"/>
              <a:t>eb</a:t>
            </a:r>
            <a:r>
              <a:rPr lang="zh-Hans" altLang="en-US" dirty="0"/>
              <a:t>应用的组成与网页的渲染</a:t>
            </a:r>
            <a:endParaRPr lang="zh-Hans" altLang="en-US" dirty="0">
              <a:solidFill>
                <a:srgbClr val="35B558"/>
              </a:solidFill>
              <a:latin typeface="Noto Sans CJK SC Bold" panose="020B0800000000000000" pitchFamily="34" charset="-122"/>
              <a:ea typeface="Noto Sans CJK SC Bold" panose="020B0800000000000000" pitchFamily="34" charset="-122"/>
            </a:endParaRPr>
          </a:p>
        </p:txBody>
      </p:sp>
      <p:sp>
        <p:nvSpPr>
          <p:cNvPr id="6" name="副标题 2"/>
          <p:cNvSpPr txBox="1">
            <a:spLocks/>
          </p:cNvSpPr>
          <p:nvPr/>
        </p:nvSpPr>
        <p:spPr>
          <a:xfrm>
            <a:off x="1434600" y="3213683"/>
            <a:ext cx="22201200" cy="10281600"/>
          </a:xfrm>
          <a:prstGeom prst="rect">
            <a:avLst/>
          </a:prstGeom>
          <a:ln w="50800">
            <a:noFill/>
            <a:miter lim="800000"/>
          </a:ln>
        </p:spPr>
        <p:txBody>
          <a:bodyPr/>
          <a:lstStyle>
            <a:lvl1pPr marL="634968" indent="-634968" defTabSz="825458">
              <a:spcBef>
                <a:spcPts val="5900"/>
              </a:spcBef>
              <a:buSzPct val="75000"/>
              <a:buChar char="•"/>
              <a:defRPr sz="5200">
                <a:solidFill>
                  <a:srgbClr val="FFFFFF"/>
                </a:solidFill>
                <a:latin typeface="+mn-lt"/>
                <a:ea typeface="+mn-ea"/>
                <a:cs typeface="+mn-cs"/>
                <a:sym typeface="Helvetica Light"/>
              </a:defRPr>
            </a:lvl1pPr>
            <a:lvl2pPr marL="1269936" indent="-634968" defTabSz="825458">
              <a:spcBef>
                <a:spcPts val="5900"/>
              </a:spcBef>
              <a:buSzPct val="75000"/>
              <a:buChar char="•"/>
              <a:defRPr sz="5200">
                <a:solidFill>
                  <a:srgbClr val="FFFFFF"/>
                </a:solidFill>
                <a:latin typeface="+mn-lt"/>
                <a:ea typeface="+mn-ea"/>
                <a:cs typeface="+mn-cs"/>
                <a:sym typeface="Helvetica Light"/>
              </a:defRPr>
            </a:lvl2pPr>
            <a:lvl3pPr marL="1904904" indent="-634968" defTabSz="825458">
              <a:spcBef>
                <a:spcPts val="5900"/>
              </a:spcBef>
              <a:buSzPct val="75000"/>
              <a:buChar char="•"/>
              <a:defRPr sz="5200">
                <a:solidFill>
                  <a:srgbClr val="FFFFFF"/>
                </a:solidFill>
                <a:latin typeface="+mn-lt"/>
                <a:ea typeface="+mn-ea"/>
                <a:cs typeface="+mn-cs"/>
                <a:sym typeface="Helvetica Light"/>
              </a:defRPr>
            </a:lvl3pPr>
            <a:lvl4pPr marL="2539874" indent="-634968" defTabSz="825458">
              <a:spcBef>
                <a:spcPts val="5900"/>
              </a:spcBef>
              <a:buSzPct val="75000"/>
              <a:buChar char="•"/>
              <a:defRPr sz="5200">
                <a:solidFill>
                  <a:srgbClr val="FFFFFF"/>
                </a:solidFill>
                <a:latin typeface="+mn-lt"/>
                <a:ea typeface="+mn-ea"/>
                <a:cs typeface="+mn-cs"/>
                <a:sym typeface="Helvetica Light"/>
              </a:defRPr>
            </a:lvl4pPr>
            <a:lvl5pPr marL="3174842" indent="-634968" defTabSz="825458">
              <a:spcBef>
                <a:spcPts val="5900"/>
              </a:spcBef>
              <a:buSzPct val="75000"/>
              <a:buChar char="•"/>
              <a:defRPr sz="5200">
                <a:solidFill>
                  <a:srgbClr val="FFFFFF"/>
                </a:solidFill>
                <a:latin typeface="+mn-lt"/>
                <a:ea typeface="+mn-ea"/>
                <a:cs typeface="+mn-cs"/>
                <a:sym typeface="Helvetica Light"/>
              </a:defRPr>
            </a:lvl5pPr>
            <a:lvl6pPr marL="3809810" indent="-634968" defTabSz="825458">
              <a:spcBef>
                <a:spcPts val="5900"/>
              </a:spcBef>
              <a:buSzPct val="75000"/>
              <a:buChar char="•"/>
              <a:defRPr sz="5200">
                <a:solidFill>
                  <a:srgbClr val="FFFFFF"/>
                </a:solidFill>
                <a:latin typeface="+mn-lt"/>
                <a:ea typeface="+mn-ea"/>
                <a:cs typeface="+mn-cs"/>
                <a:sym typeface="Helvetica Light"/>
              </a:defRPr>
            </a:lvl6pPr>
            <a:lvl7pPr marL="4444778" indent="-634968" defTabSz="825458">
              <a:spcBef>
                <a:spcPts val="5900"/>
              </a:spcBef>
              <a:buSzPct val="75000"/>
              <a:buChar char="•"/>
              <a:defRPr sz="5200">
                <a:solidFill>
                  <a:srgbClr val="FFFFFF"/>
                </a:solidFill>
                <a:latin typeface="+mn-lt"/>
                <a:ea typeface="+mn-ea"/>
                <a:cs typeface="+mn-cs"/>
                <a:sym typeface="Helvetica Light"/>
              </a:defRPr>
            </a:lvl7pPr>
            <a:lvl8pPr marL="5079746" indent="-634968" defTabSz="825458">
              <a:spcBef>
                <a:spcPts val="5900"/>
              </a:spcBef>
              <a:buSzPct val="75000"/>
              <a:buChar char="•"/>
              <a:defRPr sz="5200">
                <a:solidFill>
                  <a:srgbClr val="FFFFFF"/>
                </a:solidFill>
                <a:latin typeface="+mn-lt"/>
                <a:ea typeface="+mn-ea"/>
                <a:cs typeface="+mn-cs"/>
                <a:sym typeface="Helvetica Light"/>
              </a:defRPr>
            </a:lvl8pPr>
            <a:lvl9pPr marL="5714714" indent="-634968" defTabSz="825458">
              <a:spcBef>
                <a:spcPts val="5900"/>
              </a:spcBef>
              <a:buSzPct val="75000"/>
              <a:buChar char="•"/>
              <a:defRPr sz="5200">
                <a:solidFill>
                  <a:srgbClr val="FFFFFF"/>
                </a:solidFill>
                <a:latin typeface="+mn-lt"/>
                <a:ea typeface="+mn-ea"/>
                <a:cs typeface="+mn-cs"/>
                <a:sym typeface="Helvetica Light"/>
              </a:defRPr>
            </a:lvl9pPr>
          </a:lstStyle>
          <a:p>
            <a:pPr marL="0" indent="0" algn="l">
              <a:buNone/>
            </a:pPr>
            <a:r>
              <a:rPr lang="en-US" altLang="zh-Hans" sz="4800" dirty="0" smtClean="0">
                <a:solidFill>
                  <a:srgbClr val="666666"/>
                </a:solidFill>
                <a:latin typeface="Noto Sans CJK SC Regular" panose="020B0500000000000000" pitchFamily="34" charset="-122"/>
                <a:ea typeface="Noto Sans CJK SC Regular" panose="020B0500000000000000" pitchFamily="34" charset="-122"/>
              </a:rPr>
              <a:t>HTML</a:t>
            </a:r>
            <a:endParaRPr lang="en-US" altLang="zh-Hans" sz="4800" dirty="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en-US" altLang="zh-Hans" sz="4800" dirty="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en-US" altLang="zh-Hans" sz="4800" dirty="0" smtClean="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zh-Hans" altLang="en-US" sz="4800" dirty="0" smtClean="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zh-Hans" altLang="en-US" sz="4800" dirty="0">
              <a:solidFill>
                <a:srgbClr val="666666"/>
              </a:solidFill>
              <a:latin typeface="Noto Sans CJK SC Regular" panose="020B0500000000000000" pitchFamily="34" charset="-122"/>
              <a:ea typeface="Noto Sans CJK SC Regular" panose="020B0500000000000000" pitchFamily="34" charset="-122"/>
            </a:endParaRPr>
          </a:p>
        </p:txBody>
      </p:sp>
      <p:pic>
        <p:nvPicPr>
          <p:cNvPr id="9" name="图片 8"/>
          <p:cNvPicPr>
            <a:picLocks noChangeAspect="1"/>
          </p:cNvPicPr>
          <p:nvPr/>
        </p:nvPicPr>
        <p:blipFill>
          <a:blip r:embed="rId2"/>
          <a:stretch>
            <a:fillRect/>
          </a:stretch>
        </p:blipFill>
        <p:spPr>
          <a:xfrm>
            <a:off x="1434600" y="4420509"/>
            <a:ext cx="15739875" cy="6942181"/>
          </a:xfrm>
          <a:prstGeom prst="rect">
            <a:avLst/>
          </a:prstGeom>
        </p:spPr>
      </p:pic>
    </p:spTree>
    <p:extLst>
      <p:ext uri="{BB962C8B-B14F-4D97-AF65-F5344CB8AC3E}">
        <p14:creationId xmlns:p14="http://schemas.microsoft.com/office/powerpoint/2010/main" val="1540846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x-none" altLang="zh-Hans" dirty="0"/>
              <a:t>W</a:t>
            </a:r>
            <a:r>
              <a:rPr lang="en-US" altLang="zh-Hans" dirty="0" err="1"/>
              <a:t>eb</a:t>
            </a:r>
            <a:r>
              <a:rPr lang="zh-Hans" altLang="en-US" dirty="0"/>
              <a:t>应用的组成与网页的渲染</a:t>
            </a:r>
          </a:p>
        </p:txBody>
      </p:sp>
      <p:sp>
        <p:nvSpPr>
          <p:cNvPr id="3" name="副标题 2"/>
          <p:cNvSpPr>
            <a:spLocks noGrp="1"/>
          </p:cNvSpPr>
          <p:nvPr>
            <p:ph type="subTitle" idx="1"/>
          </p:nvPr>
        </p:nvSpPr>
        <p:spPr/>
        <p:txBody>
          <a:bodyPr/>
          <a:lstStyle/>
          <a:p>
            <a:r>
              <a:rPr lang="en-US" altLang="zh-Hans" dirty="0"/>
              <a:t> </a:t>
            </a:r>
            <a:r>
              <a:rPr lang="en-US" altLang="zh-Hans" dirty="0" smtClean="0"/>
              <a:t>CSS</a:t>
            </a:r>
            <a:r>
              <a:rPr lang="zh-Hans" altLang="en-US" dirty="0" smtClean="0"/>
              <a:t>（层叠样式表）</a:t>
            </a:r>
          </a:p>
          <a:p>
            <a:endParaRPr lang="zh-Hans" altLang="en-US" dirty="0" smtClean="0"/>
          </a:p>
          <a:p>
            <a:pPr marL="190800">
              <a:buClr>
                <a:srgbClr val="35B558"/>
              </a:buClr>
              <a:buSzPct val="105000"/>
            </a:pPr>
            <a:r>
              <a:rPr lang="en-US" altLang="zh-Hans" dirty="0" smtClean="0"/>
              <a:t>HTML</a:t>
            </a:r>
            <a:r>
              <a:rPr lang="zh-Hans" altLang="en-US" dirty="0" smtClean="0"/>
              <a:t>页面引用示例：</a:t>
            </a:r>
          </a:p>
          <a:p>
            <a:pPr marL="190800">
              <a:buClr>
                <a:srgbClr val="35B558"/>
              </a:buClr>
              <a:buSzPct val="105000"/>
            </a:pPr>
            <a:endParaRPr lang="zh-Hans" altLang="en-US" dirty="0" smtClean="0"/>
          </a:p>
          <a:p>
            <a:pPr marL="190800">
              <a:buClr>
                <a:srgbClr val="35B558"/>
              </a:buClr>
              <a:buSzPct val="105000"/>
            </a:pPr>
            <a:r>
              <a:rPr lang="en-US" altLang="zh-Hans" sz="4000" dirty="0">
                <a:solidFill>
                  <a:srgbClr val="2EAA46"/>
                </a:solidFill>
                <a:latin typeface="Courier New" panose="02070309020205020404" pitchFamily="49" charset="0"/>
                <a:cs typeface="Courier New" panose="02070309020205020404" pitchFamily="49" charset="0"/>
              </a:rPr>
              <a:t>&lt;link </a:t>
            </a:r>
            <a:r>
              <a:rPr lang="en-US" altLang="zh-Hans" sz="4000" dirty="0" err="1">
                <a:solidFill>
                  <a:srgbClr val="2EAA46"/>
                </a:solidFill>
                <a:latin typeface="Courier New" panose="02070309020205020404" pitchFamily="49" charset="0"/>
                <a:cs typeface="Courier New" panose="02070309020205020404" pitchFamily="49" charset="0"/>
              </a:rPr>
              <a:t>href</a:t>
            </a:r>
            <a:r>
              <a:rPr lang="en-US" altLang="zh-Hans" sz="4000" dirty="0">
                <a:solidFill>
                  <a:srgbClr val="2EAA46"/>
                </a:solidFill>
                <a:latin typeface="Courier New" panose="02070309020205020404" pitchFamily="49" charset="0"/>
                <a:cs typeface="Courier New" panose="02070309020205020404" pitchFamily="49" charset="0"/>
              </a:rPr>
              <a:t>="</a:t>
            </a:r>
            <a:r>
              <a:rPr lang="en-US" altLang="zh-Hans" sz="4000" dirty="0" err="1">
                <a:solidFill>
                  <a:srgbClr val="2EAA46"/>
                </a:solidFill>
                <a:latin typeface="Courier New" panose="02070309020205020404" pitchFamily="49" charset="0"/>
                <a:cs typeface="Courier New" panose="02070309020205020404" pitchFamily="49" charset="0"/>
              </a:rPr>
              <a:t>css</a:t>
            </a:r>
            <a:r>
              <a:rPr lang="en-US" altLang="zh-Hans" sz="4000" dirty="0">
                <a:solidFill>
                  <a:srgbClr val="2EAA46"/>
                </a:solidFill>
                <a:latin typeface="Courier New" panose="02070309020205020404" pitchFamily="49" charset="0"/>
                <a:cs typeface="Courier New" panose="02070309020205020404" pitchFamily="49" charset="0"/>
              </a:rPr>
              <a:t>/</a:t>
            </a:r>
            <a:r>
              <a:rPr lang="en-US" altLang="zh-Hans" sz="4000" dirty="0" err="1">
                <a:solidFill>
                  <a:srgbClr val="2EAA46"/>
                </a:solidFill>
                <a:latin typeface="Courier New" panose="02070309020205020404" pitchFamily="49" charset="0"/>
                <a:cs typeface="Courier New" panose="02070309020205020404" pitchFamily="49" charset="0"/>
              </a:rPr>
              <a:t>style.css</a:t>
            </a:r>
            <a:r>
              <a:rPr lang="en-US" altLang="zh-Hans" sz="4000" dirty="0">
                <a:solidFill>
                  <a:srgbClr val="2EAA46"/>
                </a:solidFill>
                <a:latin typeface="Courier New" panose="02070309020205020404" pitchFamily="49" charset="0"/>
                <a:cs typeface="Courier New" panose="02070309020205020404" pitchFamily="49" charset="0"/>
              </a:rPr>
              <a:t>" </a:t>
            </a:r>
            <a:r>
              <a:rPr lang="en-US" altLang="zh-Hans" sz="4000" dirty="0" err="1">
                <a:solidFill>
                  <a:srgbClr val="2EAA46"/>
                </a:solidFill>
                <a:latin typeface="Courier New" panose="02070309020205020404" pitchFamily="49" charset="0"/>
                <a:cs typeface="Courier New" panose="02070309020205020404" pitchFamily="49" charset="0"/>
              </a:rPr>
              <a:t>rel</a:t>
            </a:r>
            <a:r>
              <a:rPr lang="en-US" altLang="zh-Hans" sz="4000" dirty="0">
                <a:solidFill>
                  <a:srgbClr val="2EAA46"/>
                </a:solidFill>
                <a:latin typeface="Courier New" panose="02070309020205020404" pitchFamily="49" charset="0"/>
                <a:cs typeface="Courier New" panose="02070309020205020404" pitchFamily="49" charset="0"/>
              </a:rPr>
              <a:t>="</a:t>
            </a:r>
            <a:r>
              <a:rPr lang="en-US" altLang="zh-Hans" sz="4000" dirty="0" err="1">
                <a:solidFill>
                  <a:srgbClr val="2EAA46"/>
                </a:solidFill>
                <a:latin typeface="Courier New" panose="02070309020205020404" pitchFamily="49" charset="0"/>
                <a:cs typeface="Courier New" panose="02070309020205020404" pitchFamily="49" charset="0"/>
              </a:rPr>
              <a:t>stylesheet</a:t>
            </a:r>
            <a:r>
              <a:rPr lang="en-US" altLang="zh-Hans" sz="4000" dirty="0">
                <a:solidFill>
                  <a:srgbClr val="2EAA46"/>
                </a:solidFill>
                <a:latin typeface="Courier New" panose="02070309020205020404" pitchFamily="49" charset="0"/>
                <a:cs typeface="Courier New" panose="02070309020205020404" pitchFamily="49" charset="0"/>
              </a:rPr>
              <a:t>"&gt; </a:t>
            </a:r>
            <a:endParaRPr lang="en-US" altLang="zh-Hans" sz="4000" dirty="0" smtClean="0">
              <a:solidFill>
                <a:srgbClr val="2EAA46"/>
              </a:solidFill>
              <a:latin typeface="Courier New" panose="02070309020205020404" pitchFamily="49" charset="0"/>
              <a:cs typeface="Courier New" panose="02070309020205020404" pitchFamily="49" charset="0"/>
            </a:endParaRPr>
          </a:p>
          <a:p>
            <a:pPr marL="190800">
              <a:buClr>
                <a:srgbClr val="35B558"/>
              </a:buClr>
              <a:buSzPct val="105000"/>
            </a:pPr>
            <a:r>
              <a:rPr lang="zh-Hans" altLang="en-US" dirty="0"/>
              <a:t>或</a:t>
            </a:r>
            <a:endParaRPr lang="en-US" altLang="zh-Hans" dirty="0"/>
          </a:p>
          <a:p>
            <a:pPr marL="190800">
              <a:buClr>
                <a:srgbClr val="35B558"/>
              </a:buClr>
              <a:buSzPct val="105000"/>
            </a:pPr>
            <a:r>
              <a:rPr lang="en-US" altLang="zh-Hans" sz="4000" dirty="0">
                <a:solidFill>
                  <a:srgbClr val="2EAA46"/>
                </a:solidFill>
                <a:latin typeface="Courier New" panose="02070309020205020404" pitchFamily="49" charset="0"/>
                <a:cs typeface="Courier New" panose="02070309020205020404" pitchFamily="49" charset="0"/>
              </a:rPr>
              <a:t>&lt;style&gt;body {width}&lt;/style&gt;</a:t>
            </a:r>
            <a:endParaRPr lang="zh-Hans" altLang="en-US" sz="4000" dirty="0">
              <a:solidFill>
                <a:srgbClr val="2EAA46"/>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599300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x-none" altLang="zh-Hans" dirty="0"/>
              <a:t>W</a:t>
            </a:r>
            <a:r>
              <a:rPr lang="en-US" altLang="zh-Hans" dirty="0" err="1"/>
              <a:t>eb</a:t>
            </a:r>
            <a:r>
              <a:rPr lang="zh-Hans" altLang="en-US" dirty="0"/>
              <a:t>应用的组成与网页的渲染</a:t>
            </a:r>
          </a:p>
        </p:txBody>
      </p:sp>
      <p:sp>
        <p:nvSpPr>
          <p:cNvPr id="3" name="副标题 2"/>
          <p:cNvSpPr>
            <a:spLocks noGrp="1"/>
          </p:cNvSpPr>
          <p:nvPr>
            <p:ph type="subTitle" idx="1"/>
          </p:nvPr>
        </p:nvSpPr>
        <p:spPr/>
        <p:txBody>
          <a:bodyPr/>
          <a:lstStyle/>
          <a:p>
            <a:r>
              <a:rPr lang="en-US" altLang="zh-Hans" dirty="0"/>
              <a:t> </a:t>
            </a:r>
            <a:r>
              <a:rPr lang="en-US" altLang="zh-Hans" dirty="0" smtClean="0"/>
              <a:t>JavaScript</a:t>
            </a:r>
            <a:r>
              <a:rPr lang="zh-Hans" altLang="en-US" dirty="0" smtClean="0"/>
              <a:t>（客户端脚本语言）</a:t>
            </a:r>
          </a:p>
          <a:p>
            <a:pPr marL="698400" indent="-507600">
              <a:buClr>
                <a:srgbClr val="35B558"/>
              </a:buClr>
              <a:buSzPct val="105000"/>
              <a:buFont typeface="Arial" panose="020B0604020202020204" pitchFamily="34" charset="0"/>
              <a:buChar char="•"/>
            </a:pPr>
            <a:endParaRPr lang="zh-Hans" altLang="en-US" dirty="0"/>
          </a:p>
          <a:p>
            <a:pPr marL="190800">
              <a:buClr>
                <a:srgbClr val="35B558"/>
              </a:buClr>
              <a:buSzPct val="105000"/>
            </a:pPr>
            <a:r>
              <a:rPr lang="en-US" altLang="zh-Hans" dirty="0" smtClean="0"/>
              <a:t>HTML</a:t>
            </a:r>
            <a:r>
              <a:rPr lang="zh-Hans" altLang="en-US" dirty="0" smtClean="0"/>
              <a:t>页面引用示例：</a:t>
            </a:r>
          </a:p>
          <a:p>
            <a:pPr marL="190800">
              <a:buClr>
                <a:srgbClr val="35B558"/>
              </a:buClr>
              <a:buSzPct val="105000"/>
            </a:pPr>
            <a:endParaRPr lang="zh-Hans" altLang="en-US" dirty="0" smtClean="0"/>
          </a:p>
          <a:p>
            <a:pPr marL="190800">
              <a:buClr>
                <a:srgbClr val="35B558"/>
              </a:buClr>
              <a:buSzPct val="105000"/>
            </a:pPr>
            <a:r>
              <a:rPr lang="en-US" altLang="zh-Hans" sz="4000" dirty="0">
                <a:solidFill>
                  <a:srgbClr val="2EAA46"/>
                </a:solidFill>
                <a:latin typeface="Courier New" panose="02070309020205020404" pitchFamily="49" charset="0"/>
                <a:cs typeface="Courier New" panose="02070309020205020404" pitchFamily="49" charset="0"/>
              </a:rPr>
              <a:t>&lt;script </a:t>
            </a:r>
            <a:r>
              <a:rPr lang="en-US" altLang="zh-Hans" sz="4000" dirty="0" err="1">
                <a:solidFill>
                  <a:srgbClr val="2EAA46"/>
                </a:solidFill>
                <a:latin typeface="Courier New" panose="02070309020205020404" pitchFamily="49" charset="0"/>
                <a:cs typeface="Courier New" panose="02070309020205020404" pitchFamily="49" charset="0"/>
              </a:rPr>
              <a:t>src</a:t>
            </a:r>
            <a:r>
              <a:rPr lang="en-US" altLang="zh-Hans" sz="4000" dirty="0">
                <a:solidFill>
                  <a:srgbClr val="2EAA46"/>
                </a:solidFill>
                <a:latin typeface="Courier New" panose="02070309020205020404" pitchFamily="49" charset="0"/>
                <a:cs typeface="Courier New" panose="02070309020205020404" pitchFamily="49" charset="0"/>
              </a:rPr>
              <a:t>="</a:t>
            </a:r>
            <a:r>
              <a:rPr lang="en-US" altLang="zh-Hans" sz="4000" dirty="0" err="1">
                <a:solidFill>
                  <a:srgbClr val="2EAA46"/>
                </a:solidFill>
                <a:latin typeface="Courier New" panose="02070309020205020404" pitchFamily="49" charset="0"/>
                <a:cs typeface="Courier New" panose="02070309020205020404" pitchFamily="49" charset="0"/>
              </a:rPr>
              <a:t>js</a:t>
            </a:r>
            <a:r>
              <a:rPr lang="en-US" altLang="zh-Hans" sz="4000" dirty="0">
                <a:solidFill>
                  <a:srgbClr val="2EAA46"/>
                </a:solidFill>
                <a:latin typeface="Courier New" panose="02070309020205020404" pitchFamily="49" charset="0"/>
                <a:cs typeface="Courier New" panose="02070309020205020404" pitchFamily="49" charset="0"/>
              </a:rPr>
              <a:t>/</a:t>
            </a:r>
            <a:r>
              <a:rPr lang="en-US" altLang="zh-Hans" sz="4000" dirty="0" err="1">
                <a:solidFill>
                  <a:srgbClr val="2EAA46"/>
                </a:solidFill>
                <a:latin typeface="Courier New" panose="02070309020205020404" pitchFamily="49" charset="0"/>
                <a:cs typeface="Courier New" panose="02070309020205020404" pitchFamily="49" charset="0"/>
              </a:rPr>
              <a:t>test.js</a:t>
            </a:r>
            <a:r>
              <a:rPr lang="en-US" altLang="zh-Hans" sz="4000" dirty="0">
                <a:solidFill>
                  <a:srgbClr val="2EAA46"/>
                </a:solidFill>
                <a:latin typeface="Courier New" panose="02070309020205020404" pitchFamily="49" charset="0"/>
                <a:cs typeface="Courier New" panose="02070309020205020404" pitchFamily="49" charset="0"/>
              </a:rPr>
              <a:t>"&gt;&lt;/script</a:t>
            </a:r>
            <a:r>
              <a:rPr lang="en-US" altLang="zh-Hans" sz="4000" dirty="0" smtClean="0">
                <a:solidFill>
                  <a:srgbClr val="2EAA46"/>
                </a:solidFill>
                <a:latin typeface="Courier New" panose="02070309020205020404" pitchFamily="49" charset="0"/>
                <a:cs typeface="Courier New" panose="02070309020205020404" pitchFamily="49" charset="0"/>
              </a:rPr>
              <a:t>&gt;</a:t>
            </a:r>
          </a:p>
          <a:p>
            <a:pPr marL="190800">
              <a:buClr>
                <a:srgbClr val="35B558"/>
              </a:buClr>
              <a:buSzPct val="105000"/>
            </a:pPr>
            <a:r>
              <a:rPr lang="zh-Hans" altLang="en-US" dirty="0"/>
              <a:t>或</a:t>
            </a:r>
            <a:endParaRPr lang="en-US" altLang="zh-Hans" dirty="0"/>
          </a:p>
          <a:p>
            <a:pPr marL="190800">
              <a:buClr>
                <a:srgbClr val="35B558"/>
              </a:buClr>
              <a:buSzPct val="105000"/>
            </a:pPr>
            <a:r>
              <a:rPr lang="en-US" altLang="zh-Hans" sz="4000" dirty="0">
                <a:solidFill>
                  <a:srgbClr val="2EAA46"/>
                </a:solidFill>
                <a:latin typeface="Courier New" panose="02070309020205020404" pitchFamily="49" charset="0"/>
                <a:cs typeface="Courier New" panose="02070309020205020404" pitchFamily="49" charset="0"/>
              </a:rPr>
              <a:t>&lt;script&gt;alert(0);&lt;/script&gt;</a:t>
            </a:r>
            <a:endParaRPr lang="zh-Hans" altLang="en-US" sz="4000" dirty="0">
              <a:solidFill>
                <a:srgbClr val="2EAA46"/>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012707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x-none" altLang="zh-Hans" dirty="0"/>
              <a:t>W</a:t>
            </a:r>
            <a:r>
              <a:rPr lang="en-US" altLang="zh-Hans" dirty="0" err="1"/>
              <a:t>eb</a:t>
            </a:r>
            <a:r>
              <a:rPr lang="zh-Hans" altLang="en-US" dirty="0"/>
              <a:t>应用的组成与网页的渲染</a:t>
            </a:r>
            <a:endParaRPr lang="zh-Hans" altLang="en-US" dirty="0">
              <a:solidFill>
                <a:srgbClr val="35B558"/>
              </a:solidFill>
              <a:latin typeface="Noto Sans CJK SC Bold" panose="020B0800000000000000" pitchFamily="34" charset="-122"/>
              <a:ea typeface="Noto Sans CJK SC Bold" panose="020B0800000000000000" pitchFamily="34" charset="-122"/>
            </a:endParaRPr>
          </a:p>
        </p:txBody>
      </p:sp>
      <p:sp>
        <p:nvSpPr>
          <p:cNvPr id="6" name="副标题 2"/>
          <p:cNvSpPr txBox="1">
            <a:spLocks/>
          </p:cNvSpPr>
          <p:nvPr/>
        </p:nvSpPr>
        <p:spPr>
          <a:xfrm>
            <a:off x="1434600" y="3213683"/>
            <a:ext cx="22201200" cy="10281600"/>
          </a:xfrm>
          <a:prstGeom prst="rect">
            <a:avLst/>
          </a:prstGeom>
          <a:ln w="50800">
            <a:noFill/>
            <a:miter lim="800000"/>
          </a:ln>
        </p:spPr>
        <p:txBody>
          <a:bodyPr/>
          <a:lstStyle>
            <a:lvl1pPr marL="634968" indent="-634968" defTabSz="825458">
              <a:spcBef>
                <a:spcPts val="5900"/>
              </a:spcBef>
              <a:buSzPct val="75000"/>
              <a:buChar char="•"/>
              <a:defRPr sz="5200">
                <a:solidFill>
                  <a:srgbClr val="FFFFFF"/>
                </a:solidFill>
                <a:latin typeface="+mn-lt"/>
                <a:ea typeface="+mn-ea"/>
                <a:cs typeface="+mn-cs"/>
                <a:sym typeface="Helvetica Light"/>
              </a:defRPr>
            </a:lvl1pPr>
            <a:lvl2pPr marL="1269936" indent="-634968" defTabSz="825458">
              <a:spcBef>
                <a:spcPts val="5900"/>
              </a:spcBef>
              <a:buSzPct val="75000"/>
              <a:buChar char="•"/>
              <a:defRPr sz="5200">
                <a:solidFill>
                  <a:srgbClr val="FFFFFF"/>
                </a:solidFill>
                <a:latin typeface="+mn-lt"/>
                <a:ea typeface="+mn-ea"/>
                <a:cs typeface="+mn-cs"/>
                <a:sym typeface="Helvetica Light"/>
              </a:defRPr>
            </a:lvl2pPr>
            <a:lvl3pPr marL="1904904" indent="-634968" defTabSz="825458">
              <a:spcBef>
                <a:spcPts val="5900"/>
              </a:spcBef>
              <a:buSzPct val="75000"/>
              <a:buChar char="•"/>
              <a:defRPr sz="5200">
                <a:solidFill>
                  <a:srgbClr val="FFFFFF"/>
                </a:solidFill>
                <a:latin typeface="+mn-lt"/>
                <a:ea typeface="+mn-ea"/>
                <a:cs typeface="+mn-cs"/>
                <a:sym typeface="Helvetica Light"/>
              </a:defRPr>
            </a:lvl3pPr>
            <a:lvl4pPr marL="2539874" indent="-634968" defTabSz="825458">
              <a:spcBef>
                <a:spcPts val="5900"/>
              </a:spcBef>
              <a:buSzPct val="75000"/>
              <a:buChar char="•"/>
              <a:defRPr sz="5200">
                <a:solidFill>
                  <a:srgbClr val="FFFFFF"/>
                </a:solidFill>
                <a:latin typeface="+mn-lt"/>
                <a:ea typeface="+mn-ea"/>
                <a:cs typeface="+mn-cs"/>
                <a:sym typeface="Helvetica Light"/>
              </a:defRPr>
            </a:lvl4pPr>
            <a:lvl5pPr marL="3174842" indent="-634968" defTabSz="825458">
              <a:spcBef>
                <a:spcPts val="5900"/>
              </a:spcBef>
              <a:buSzPct val="75000"/>
              <a:buChar char="•"/>
              <a:defRPr sz="5200">
                <a:solidFill>
                  <a:srgbClr val="FFFFFF"/>
                </a:solidFill>
                <a:latin typeface="+mn-lt"/>
                <a:ea typeface="+mn-ea"/>
                <a:cs typeface="+mn-cs"/>
                <a:sym typeface="Helvetica Light"/>
              </a:defRPr>
            </a:lvl5pPr>
            <a:lvl6pPr marL="3809810" indent="-634968" defTabSz="825458">
              <a:spcBef>
                <a:spcPts val="5900"/>
              </a:spcBef>
              <a:buSzPct val="75000"/>
              <a:buChar char="•"/>
              <a:defRPr sz="5200">
                <a:solidFill>
                  <a:srgbClr val="FFFFFF"/>
                </a:solidFill>
                <a:latin typeface="+mn-lt"/>
                <a:ea typeface="+mn-ea"/>
                <a:cs typeface="+mn-cs"/>
                <a:sym typeface="Helvetica Light"/>
              </a:defRPr>
            </a:lvl6pPr>
            <a:lvl7pPr marL="4444778" indent="-634968" defTabSz="825458">
              <a:spcBef>
                <a:spcPts val="5900"/>
              </a:spcBef>
              <a:buSzPct val="75000"/>
              <a:buChar char="•"/>
              <a:defRPr sz="5200">
                <a:solidFill>
                  <a:srgbClr val="FFFFFF"/>
                </a:solidFill>
                <a:latin typeface="+mn-lt"/>
                <a:ea typeface="+mn-ea"/>
                <a:cs typeface="+mn-cs"/>
                <a:sym typeface="Helvetica Light"/>
              </a:defRPr>
            </a:lvl7pPr>
            <a:lvl8pPr marL="5079746" indent="-634968" defTabSz="825458">
              <a:spcBef>
                <a:spcPts val="5900"/>
              </a:spcBef>
              <a:buSzPct val="75000"/>
              <a:buChar char="•"/>
              <a:defRPr sz="5200">
                <a:solidFill>
                  <a:srgbClr val="FFFFFF"/>
                </a:solidFill>
                <a:latin typeface="+mn-lt"/>
                <a:ea typeface="+mn-ea"/>
                <a:cs typeface="+mn-cs"/>
                <a:sym typeface="Helvetica Light"/>
              </a:defRPr>
            </a:lvl8pPr>
            <a:lvl9pPr marL="5714714" indent="-634968" defTabSz="825458">
              <a:spcBef>
                <a:spcPts val="5900"/>
              </a:spcBef>
              <a:buSzPct val="75000"/>
              <a:buChar char="•"/>
              <a:defRPr sz="5200">
                <a:solidFill>
                  <a:srgbClr val="FFFFFF"/>
                </a:solidFill>
                <a:latin typeface="+mn-lt"/>
                <a:ea typeface="+mn-ea"/>
                <a:cs typeface="+mn-cs"/>
                <a:sym typeface="Helvetica Light"/>
              </a:defRPr>
            </a:lvl9pPr>
          </a:lstStyle>
          <a:p>
            <a:pPr marL="0" indent="0" algn="l">
              <a:buNone/>
            </a:pPr>
            <a:r>
              <a:rPr lang="zh-Hans" altLang="en-US" sz="4800" dirty="0" smtClean="0">
                <a:solidFill>
                  <a:srgbClr val="666666"/>
                </a:solidFill>
                <a:latin typeface="Noto Sans CJK SC Regular" panose="020B0500000000000000" pitchFamily="34" charset="-122"/>
                <a:ea typeface="Noto Sans CJK SC Regular" panose="020B0500000000000000" pitchFamily="34" charset="-122"/>
              </a:rPr>
              <a:t>浏览器解析顺序</a:t>
            </a:r>
            <a:endParaRPr lang="en-US" altLang="zh-Hans" sz="4800" dirty="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en-US" altLang="zh-Hans" sz="4800" dirty="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en-US" altLang="zh-Hans" sz="4800" dirty="0" smtClean="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zh-Hans" altLang="en-US" sz="4800" dirty="0" smtClean="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zh-Hans" altLang="en-US" sz="4800" dirty="0">
              <a:solidFill>
                <a:srgbClr val="666666"/>
              </a:solidFill>
              <a:latin typeface="Noto Sans CJK SC Regular" panose="020B0500000000000000" pitchFamily="34" charset="-122"/>
              <a:ea typeface="Noto Sans CJK SC Regular" panose="020B0500000000000000" pitchFamily="34" charset="-122"/>
            </a:endParaRPr>
          </a:p>
        </p:txBody>
      </p:sp>
      <p:pic>
        <p:nvPicPr>
          <p:cNvPr id="5" name="图片 4"/>
          <p:cNvPicPr>
            <a:picLocks noChangeAspect="1"/>
          </p:cNvPicPr>
          <p:nvPr/>
        </p:nvPicPr>
        <p:blipFill>
          <a:blip r:embed="rId2"/>
          <a:stretch>
            <a:fillRect/>
          </a:stretch>
        </p:blipFill>
        <p:spPr>
          <a:xfrm>
            <a:off x="4726975" y="4819649"/>
            <a:ext cx="14814550" cy="5082651"/>
          </a:xfrm>
          <a:prstGeom prst="rect">
            <a:avLst/>
          </a:prstGeom>
        </p:spPr>
      </p:pic>
    </p:spTree>
    <p:extLst>
      <p:ext uri="{BB962C8B-B14F-4D97-AF65-F5344CB8AC3E}">
        <p14:creationId xmlns:p14="http://schemas.microsoft.com/office/powerpoint/2010/main" val="1702022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x-none" altLang="zh-Hans" dirty="0"/>
              <a:t>W</a:t>
            </a:r>
            <a:r>
              <a:rPr lang="en-US" altLang="zh-Hans" dirty="0" err="1"/>
              <a:t>eb</a:t>
            </a:r>
            <a:r>
              <a:rPr lang="zh-Hans" altLang="en-US" dirty="0"/>
              <a:t>应用的组成与网页的渲染</a:t>
            </a:r>
            <a:endParaRPr lang="zh-Hans" altLang="en-US" dirty="0">
              <a:solidFill>
                <a:srgbClr val="35B558"/>
              </a:solidFill>
              <a:latin typeface="Noto Sans CJK SC Bold" panose="020B0800000000000000" pitchFamily="34" charset="-122"/>
              <a:ea typeface="Noto Sans CJK SC Bold" panose="020B0800000000000000" pitchFamily="34" charset="-122"/>
            </a:endParaRPr>
          </a:p>
        </p:txBody>
      </p:sp>
      <p:sp>
        <p:nvSpPr>
          <p:cNvPr id="6" name="副标题 2"/>
          <p:cNvSpPr txBox="1">
            <a:spLocks/>
          </p:cNvSpPr>
          <p:nvPr/>
        </p:nvSpPr>
        <p:spPr>
          <a:xfrm>
            <a:off x="1434600" y="3213683"/>
            <a:ext cx="22201200" cy="10281600"/>
          </a:xfrm>
          <a:prstGeom prst="rect">
            <a:avLst/>
          </a:prstGeom>
          <a:ln w="50800">
            <a:noFill/>
            <a:miter lim="800000"/>
          </a:ln>
        </p:spPr>
        <p:txBody>
          <a:bodyPr/>
          <a:lstStyle>
            <a:lvl1pPr marL="634968" indent="-634968" defTabSz="825458">
              <a:spcBef>
                <a:spcPts val="5900"/>
              </a:spcBef>
              <a:buSzPct val="75000"/>
              <a:buChar char="•"/>
              <a:defRPr sz="5200">
                <a:solidFill>
                  <a:srgbClr val="FFFFFF"/>
                </a:solidFill>
                <a:latin typeface="+mn-lt"/>
                <a:ea typeface="+mn-ea"/>
                <a:cs typeface="+mn-cs"/>
                <a:sym typeface="Helvetica Light"/>
              </a:defRPr>
            </a:lvl1pPr>
            <a:lvl2pPr marL="1269936" indent="-634968" defTabSz="825458">
              <a:spcBef>
                <a:spcPts val="5900"/>
              </a:spcBef>
              <a:buSzPct val="75000"/>
              <a:buChar char="•"/>
              <a:defRPr sz="5200">
                <a:solidFill>
                  <a:srgbClr val="FFFFFF"/>
                </a:solidFill>
                <a:latin typeface="+mn-lt"/>
                <a:ea typeface="+mn-ea"/>
                <a:cs typeface="+mn-cs"/>
                <a:sym typeface="Helvetica Light"/>
              </a:defRPr>
            </a:lvl2pPr>
            <a:lvl3pPr marL="1904904" indent="-634968" defTabSz="825458">
              <a:spcBef>
                <a:spcPts val="5900"/>
              </a:spcBef>
              <a:buSzPct val="75000"/>
              <a:buChar char="•"/>
              <a:defRPr sz="5200">
                <a:solidFill>
                  <a:srgbClr val="FFFFFF"/>
                </a:solidFill>
                <a:latin typeface="+mn-lt"/>
                <a:ea typeface="+mn-ea"/>
                <a:cs typeface="+mn-cs"/>
                <a:sym typeface="Helvetica Light"/>
              </a:defRPr>
            </a:lvl3pPr>
            <a:lvl4pPr marL="2539874" indent="-634968" defTabSz="825458">
              <a:spcBef>
                <a:spcPts val="5900"/>
              </a:spcBef>
              <a:buSzPct val="75000"/>
              <a:buChar char="•"/>
              <a:defRPr sz="5200">
                <a:solidFill>
                  <a:srgbClr val="FFFFFF"/>
                </a:solidFill>
                <a:latin typeface="+mn-lt"/>
                <a:ea typeface="+mn-ea"/>
                <a:cs typeface="+mn-cs"/>
                <a:sym typeface="Helvetica Light"/>
              </a:defRPr>
            </a:lvl4pPr>
            <a:lvl5pPr marL="3174842" indent="-634968" defTabSz="825458">
              <a:spcBef>
                <a:spcPts val="5900"/>
              </a:spcBef>
              <a:buSzPct val="75000"/>
              <a:buChar char="•"/>
              <a:defRPr sz="5200">
                <a:solidFill>
                  <a:srgbClr val="FFFFFF"/>
                </a:solidFill>
                <a:latin typeface="+mn-lt"/>
                <a:ea typeface="+mn-ea"/>
                <a:cs typeface="+mn-cs"/>
                <a:sym typeface="Helvetica Light"/>
              </a:defRPr>
            </a:lvl5pPr>
            <a:lvl6pPr marL="3809810" indent="-634968" defTabSz="825458">
              <a:spcBef>
                <a:spcPts val="5900"/>
              </a:spcBef>
              <a:buSzPct val="75000"/>
              <a:buChar char="•"/>
              <a:defRPr sz="5200">
                <a:solidFill>
                  <a:srgbClr val="FFFFFF"/>
                </a:solidFill>
                <a:latin typeface="+mn-lt"/>
                <a:ea typeface="+mn-ea"/>
                <a:cs typeface="+mn-cs"/>
                <a:sym typeface="Helvetica Light"/>
              </a:defRPr>
            </a:lvl6pPr>
            <a:lvl7pPr marL="4444778" indent="-634968" defTabSz="825458">
              <a:spcBef>
                <a:spcPts val="5900"/>
              </a:spcBef>
              <a:buSzPct val="75000"/>
              <a:buChar char="•"/>
              <a:defRPr sz="5200">
                <a:solidFill>
                  <a:srgbClr val="FFFFFF"/>
                </a:solidFill>
                <a:latin typeface="+mn-lt"/>
                <a:ea typeface="+mn-ea"/>
                <a:cs typeface="+mn-cs"/>
                <a:sym typeface="Helvetica Light"/>
              </a:defRPr>
            </a:lvl7pPr>
            <a:lvl8pPr marL="5079746" indent="-634968" defTabSz="825458">
              <a:spcBef>
                <a:spcPts val="5900"/>
              </a:spcBef>
              <a:buSzPct val="75000"/>
              <a:buChar char="•"/>
              <a:defRPr sz="5200">
                <a:solidFill>
                  <a:srgbClr val="FFFFFF"/>
                </a:solidFill>
                <a:latin typeface="+mn-lt"/>
                <a:ea typeface="+mn-ea"/>
                <a:cs typeface="+mn-cs"/>
                <a:sym typeface="Helvetica Light"/>
              </a:defRPr>
            </a:lvl8pPr>
            <a:lvl9pPr marL="5714714" indent="-634968" defTabSz="825458">
              <a:spcBef>
                <a:spcPts val="5900"/>
              </a:spcBef>
              <a:buSzPct val="75000"/>
              <a:buChar char="•"/>
              <a:defRPr sz="5200">
                <a:solidFill>
                  <a:srgbClr val="FFFFFF"/>
                </a:solidFill>
                <a:latin typeface="+mn-lt"/>
                <a:ea typeface="+mn-ea"/>
                <a:cs typeface="+mn-cs"/>
                <a:sym typeface="Helvetica Light"/>
              </a:defRPr>
            </a:lvl9pPr>
          </a:lstStyle>
          <a:p>
            <a:pPr marL="0" indent="0" algn="l">
              <a:buNone/>
            </a:pPr>
            <a:r>
              <a:rPr lang="zh-Hans" altLang="en-US" sz="4800" dirty="0" smtClean="0">
                <a:solidFill>
                  <a:srgbClr val="666666"/>
                </a:solidFill>
                <a:latin typeface="Noto Sans CJK SC Regular" panose="020B0500000000000000" pitchFamily="34" charset="-122"/>
                <a:ea typeface="Noto Sans CJK SC Regular" panose="020B0500000000000000" pitchFamily="34" charset="-122"/>
              </a:rPr>
              <a:t>浏览器解码顺序</a:t>
            </a:r>
            <a:endParaRPr lang="en-US" altLang="zh-Hans" sz="4800" dirty="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en-US" altLang="zh-Hans" sz="4800" dirty="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en-US" altLang="zh-Hans" sz="4800" dirty="0" smtClean="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zh-Hans" altLang="en-US" sz="4800" dirty="0" smtClean="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zh-Hans" altLang="en-US" sz="4800" dirty="0">
              <a:solidFill>
                <a:srgbClr val="666666"/>
              </a:solidFill>
              <a:latin typeface="Noto Sans CJK SC Regular" panose="020B0500000000000000" pitchFamily="34" charset="-122"/>
              <a:ea typeface="Noto Sans CJK SC Regular" panose="020B0500000000000000" pitchFamily="34" charset="-122"/>
            </a:endParaRPr>
          </a:p>
        </p:txBody>
      </p:sp>
      <p:pic>
        <p:nvPicPr>
          <p:cNvPr id="5" name="图片 4"/>
          <p:cNvPicPr>
            <a:picLocks noChangeAspect="1"/>
          </p:cNvPicPr>
          <p:nvPr/>
        </p:nvPicPr>
        <p:blipFill>
          <a:blip r:embed="rId2"/>
          <a:stretch>
            <a:fillRect/>
          </a:stretch>
        </p:blipFill>
        <p:spPr>
          <a:xfrm>
            <a:off x="4314825" y="4647852"/>
            <a:ext cx="15259050" cy="5143931"/>
          </a:xfrm>
          <a:prstGeom prst="rect">
            <a:avLst/>
          </a:prstGeom>
        </p:spPr>
      </p:pic>
    </p:spTree>
    <p:extLst>
      <p:ext uri="{BB962C8B-B14F-4D97-AF65-F5344CB8AC3E}">
        <p14:creationId xmlns:p14="http://schemas.microsoft.com/office/powerpoint/2010/main" val="1316505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x-none" altLang="zh-Hans" dirty="0"/>
              <a:t>W</a:t>
            </a:r>
            <a:r>
              <a:rPr lang="en-US" altLang="zh-Hans" dirty="0" err="1"/>
              <a:t>eb</a:t>
            </a:r>
            <a:r>
              <a:rPr lang="zh-Hans" altLang="en-US" dirty="0"/>
              <a:t>应用的组成与网页的渲染</a:t>
            </a:r>
          </a:p>
        </p:txBody>
      </p:sp>
      <p:sp>
        <p:nvSpPr>
          <p:cNvPr id="3" name="副标题 2"/>
          <p:cNvSpPr>
            <a:spLocks noGrp="1"/>
          </p:cNvSpPr>
          <p:nvPr>
            <p:ph type="subTitle" idx="1"/>
          </p:nvPr>
        </p:nvSpPr>
        <p:spPr/>
        <p:txBody>
          <a:bodyPr/>
          <a:lstStyle/>
          <a:p>
            <a:r>
              <a:rPr lang="en-US" altLang="zh-Hans" dirty="0"/>
              <a:t> </a:t>
            </a:r>
            <a:r>
              <a:rPr lang="en-US" altLang="zh-Hans" dirty="0" smtClean="0"/>
              <a:t>DOM</a:t>
            </a:r>
            <a:r>
              <a:rPr lang="zh-Hans" altLang="en-US" dirty="0" smtClean="0"/>
              <a:t>树</a:t>
            </a:r>
          </a:p>
          <a:p>
            <a:pPr marL="698400" indent="-507600">
              <a:buClr>
                <a:srgbClr val="35B558"/>
              </a:buClr>
              <a:buSzPct val="105000"/>
              <a:buFont typeface="Arial" panose="020B0604020202020204" pitchFamily="34" charset="0"/>
              <a:buChar char="•"/>
            </a:pPr>
            <a:r>
              <a:rPr lang="en-US" altLang="zh-Hans" dirty="0" smtClean="0"/>
              <a:t>DOM</a:t>
            </a:r>
            <a:r>
              <a:rPr lang="zh-Hans" altLang="en-US" dirty="0" smtClean="0"/>
              <a:t>，</a:t>
            </a:r>
            <a:r>
              <a:rPr lang="zh-Hans" altLang="en-US" dirty="0"/>
              <a:t>文档对象模型</a:t>
            </a:r>
            <a:r>
              <a:rPr lang="en-US" altLang="zh-Hans" dirty="0"/>
              <a:t>(Document Object Model</a:t>
            </a:r>
            <a:r>
              <a:rPr lang="en-US" altLang="zh-Hans" dirty="0" smtClean="0"/>
              <a:t>)</a:t>
            </a:r>
          </a:p>
          <a:p>
            <a:pPr marL="698400" indent="-507600">
              <a:buClr>
                <a:srgbClr val="35B558"/>
              </a:buClr>
              <a:buSzPct val="105000"/>
              <a:buFont typeface="Arial" panose="020B0604020202020204" pitchFamily="34" charset="0"/>
              <a:buChar char="•"/>
            </a:pPr>
            <a:r>
              <a:rPr lang="en-US" altLang="zh-Hans" dirty="0" smtClean="0"/>
              <a:t>JavaScript</a:t>
            </a:r>
            <a:r>
              <a:rPr lang="zh-Hans" altLang="en-US" dirty="0" smtClean="0"/>
              <a:t>可以操作</a:t>
            </a:r>
            <a:r>
              <a:rPr lang="en-US" altLang="zh-Hans" dirty="0" smtClean="0"/>
              <a:t>DOM</a:t>
            </a:r>
            <a:r>
              <a:rPr lang="zh-Hans" altLang="en-US" dirty="0" smtClean="0"/>
              <a:t>树</a:t>
            </a:r>
            <a:endParaRPr lang="en-US" altLang="zh-Hans" dirty="0" smtClean="0"/>
          </a:p>
          <a:p>
            <a:pPr marL="698400" indent="-507600">
              <a:buClr>
                <a:srgbClr val="35B558"/>
              </a:buClr>
              <a:buSzPct val="105000"/>
              <a:buFont typeface="Arial" panose="020B0604020202020204" pitchFamily="34" charset="0"/>
              <a:buChar char="•"/>
            </a:pPr>
            <a:endParaRPr lang="zh-Hans" altLang="en-US" dirty="0" smtClean="0"/>
          </a:p>
        </p:txBody>
      </p:sp>
    </p:spTree>
    <p:extLst>
      <p:ext uri="{BB962C8B-B14F-4D97-AF65-F5344CB8AC3E}">
        <p14:creationId xmlns:p14="http://schemas.microsoft.com/office/powerpoint/2010/main" val="1743131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x-none" altLang="zh-Hans" dirty="0"/>
              <a:t>W</a:t>
            </a:r>
            <a:r>
              <a:rPr lang="en-US" altLang="zh-Hans" dirty="0" err="1"/>
              <a:t>eb</a:t>
            </a:r>
            <a:r>
              <a:rPr lang="zh-Hans" altLang="en-US" dirty="0"/>
              <a:t>应用的组成与网页的渲染</a:t>
            </a:r>
          </a:p>
        </p:txBody>
      </p:sp>
      <p:pic>
        <p:nvPicPr>
          <p:cNvPr id="5" name="图片 4"/>
          <p:cNvPicPr>
            <a:picLocks noChangeAspect="1"/>
          </p:cNvPicPr>
          <p:nvPr/>
        </p:nvPicPr>
        <p:blipFill>
          <a:blip r:embed="rId2"/>
          <a:stretch>
            <a:fillRect/>
          </a:stretch>
        </p:blipFill>
        <p:spPr>
          <a:xfrm>
            <a:off x="6743700" y="1831725"/>
            <a:ext cx="9886950" cy="10394903"/>
          </a:xfrm>
          <a:prstGeom prst="rect">
            <a:avLst/>
          </a:prstGeom>
        </p:spPr>
      </p:pic>
      <p:sp>
        <p:nvSpPr>
          <p:cNvPr id="4" name="文本框 3"/>
          <p:cNvSpPr txBox="1"/>
          <p:nvPr/>
        </p:nvSpPr>
        <p:spPr>
          <a:xfrm>
            <a:off x="1400175" y="2343150"/>
            <a:ext cx="7104830" cy="830997"/>
          </a:xfrm>
          <a:prstGeom prst="rect">
            <a:avLst/>
          </a:prstGeom>
          <a:ln w="50800">
            <a:noFill/>
            <a:miter lim="800000"/>
          </a:ln>
        </p:spPr>
        <p:txBody>
          <a:bodyPr wrap="none" rtlCol="0">
            <a:spAutoFit/>
          </a:bodyPr>
          <a:lstStyle/>
          <a:p>
            <a:pPr marL="0" indent="0" algn="l">
              <a:buNone/>
            </a:pPr>
            <a:r>
              <a:rPr kumimoji="1" lang="zh-Hans" altLang="en-US" sz="4800" dirty="0" smtClean="0">
                <a:solidFill>
                  <a:srgbClr val="666666"/>
                </a:solidFill>
                <a:latin typeface="Noto Sans CJK SC Regular" panose="020B0500000000000000" pitchFamily="34" charset="-122"/>
                <a:ea typeface="Noto Sans CJK SC Regular" panose="020B0500000000000000" pitchFamily="34" charset="-122"/>
              </a:rPr>
              <a:t>这是一个网页的</a:t>
            </a:r>
            <a:r>
              <a:rPr kumimoji="1" lang="en-US" altLang="zh-Hans" sz="4800" dirty="0" smtClean="0">
                <a:solidFill>
                  <a:srgbClr val="666666"/>
                </a:solidFill>
                <a:latin typeface="Noto Sans CJK SC Regular" panose="020B0500000000000000" pitchFamily="34" charset="-122"/>
                <a:ea typeface="Noto Sans CJK SC Regular" panose="020B0500000000000000" pitchFamily="34" charset="-122"/>
              </a:rPr>
              <a:t>DOM</a:t>
            </a:r>
            <a:r>
              <a:rPr kumimoji="1" lang="zh-Hans" altLang="en-US" sz="4800" dirty="0" smtClean="0">
                <a:solidFill>
                  <a:srgbClr val="666666"/>
                </a:solidFill>
                <a:latin typeface="Noto Sans CJK SC Regular" panose="020B0500000000000000" pitchFamily="34" charset="-122"/>
                <a:ea typeface="Noto Sans CJK SC Regular" panose="020B0500000000000000" pitchFamily="34" charset="-122"/>
              </a:rPr>
              <a:t>结构</a:t>
            </a:r>
          </a:p>
        </p:txBody>
      </p:sp>
    </p:spTree>
    <p:extLst>
      <p:ext uri="{BB962C8B-B14F-4D97-AF65-F5344CB8AC3E}">
        <p14:creationId xmlns:p14="http://schemas.microsoft.com/office/powerpoint/2010/main" val="603570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Hans" dirty="0" smtClean="0"/>
              <a:t>Web</a:t>
            </a:r>
            <a:r>
              <a:rPr lang="zh-Hans" altLang="en-US" dirty="0" smtClean="0"/>
              <a:t>安全介绍与基础入门知识</a:t>
            </a:r>
            <a:endParaRPr lang="zh-Hans" altLang="en-US" dirty="0"/>
          </a:p>
        </p:txBody>
      </p:sp>
      <p:sp>
        <p:nvSpPr>
          <p:cNvPr id="3" name="文本占位符 2"/>
          <p:cNvSpPr>
            <a:spLocks noGrp="1"/>
          </p:cNvSpPr>
          <p:nvPr>
            <p:ph type="body" idx="1"/>
          </p:nvPr>
        </p:nvSpPr>
        <p:spPr/>
        <p:txBody>
          <a:bodyPr/>
          <a:lstStyle/>
          <a:p>
            <a:r>
              <a:rPr lang="en-US" altLang="zh-Hans" dirty="0">
                <a:latin typeface="Noto Sans CJK SC Bold" panose="020B0800000000000000" pitchFamily="34" charset="-122"/>
              </a:rPr>
              <a:t>Web</a:t>
            </a:r>
            <a:r>
              <a:rPr lang="zh-Hans" altLang="en-US" dirty="0"/>
              <a:t>应用安全发展与</a:t>
            </a:r>
            <a:r>
              <a:rPr lang="zh-Hans" altLang="en-US" dirty="0" smtClean="0"/>
              <a:t>介绍</a:t>
            </a:r>
            <a:endParaRPr lang="en-US" altLang="zh-Hans" dirty="0"/>
          </a:p>
        </p:txBody>
      </p:sp>
    </p:spTree>
    <p:extLst>
      <p:ext uri="{BB962C8B-B14F-4D97-AF65-F5344CB8AC3E}">
        <p14:creationId xmlns:p14="http://schemas.microsoft.com/office/powerpoint/2010/main" val="1621581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x-none" altLang="zh-Hans" dirty="0"/>
              <a:t>W</a:t>
            </a:r>
            <a:r>
              <a:rPr lang="en-US" altLang="zh-Hans" dirty="0" err="1"/>
              <a:t>eb</a:t>
            </a:r>
            <a:r>
              <a:rPr lang="zh-Hans" altLang="en-US" dirty="0"/>
              <a:t>应用的组成与网页的渲染</a:t>
            </a:r>
          </a:p>
        </p:txBody>
      </p:sp>
      <p:pic>
        <p:nvPicPr>
          <p:cNvPr id="3" name="图片 2"/>
          <p:cNvPicPr>
            <a:picLocks noChangeAspect="1"/>
          </p:cNvPicPr>
          <p:nvPr/>
        </p:nvPicPr>
        <p:blipFill>
          <a:blip r:embed="rId2"/>
          <a:stretch>
            <a:fillRect/>
          </a:stretch>
        </p:blipFill>
        <p:spPr>
          <a:xfrm>
            <a:off x="3888402" y="4772025"/>
            <a:ext cx="11986598" cy="4756150"/>
          </a:xfrm>
          <a:prstGeom prst="rect">
            <a:avLst/>
          </a:prstGeom>
        </p:spPr>
      </p:pic>
      <p:sp>
        <p:nvSpPr>
          <p:cNvPr id="4" name="文本框 3"/>
          <p:cNvSpPr txBox="1"/>
          <p:nvPr/>
        </p:nvSpPr>
        <p:spPr>
          <a:xfrm>
            <a:off x="1967734" y="2614914"/>
            <a:ext cx="14462614" cy="830997"/>
          </a:xfrm>
          <a:prstGeom prst="rect">
            <a:avLst/>
          </a:prstGeom>
          <a:ln w="50800">
            <a:noFill/>
            <a:miter lim="800000"/>
          </a:ln>
        </p:spPr>
        <p:txBody>
          <a:bodyPr wrap="none" rtlCol="0">
            <a:spAutoFit/>
          </a:bodyPr>
          <a:lstStyle/>
          <a:p>
            <a:pPr marL="0" indent="0" algn="l">
              <a:buNone/>
            </a:pPr>
            <a:r>
              <a:rPr kumimoji="1" lang="zh-Hans" altLang="en-US" sz="4800" dirty="0" smtClean="0">
                <a:solidFill>
                  <a:srgbClr val="666666"/>
                </a:solidFill>
                <a:latin typeface="Noto Sans CJK SC Regular" panose="020B0500000000000000" pitchFamily="34" charset="-122"/>
                <a:ea typeface="Noto Sans CJK SC Regular" panose="020B0500000000000000" pitchFamily="34" charset="-122"/>
              </a:rPr>
              <a:t>这是一个通过</a:t>
            </a:r>
            <a:r>
              <a:rPr kumimoji="1" lang="en-US" altLang="zh-Hans" sz="4800" dirty="0" smtClean="0">
                <a:solidFill>
                  <a:srgbClr val="666666"/>
                </a:solidFill>
                <a:latin typeface="Noto Sans CJK SC Regular" panose="020B0500000000000000" pitchFamily="34" charset="-122"/>
                <a:ea typeface="Noto Sans CJK SC Regular" panose="020B0500000000000000" pitchFamily="34" charset="-122"/>
              </a:rPr>
              <a:t>JavaScript</a:t>
            </a:r>
            <a:r>
              <a:rPr kumimoji="1" lang="zh-Hans" altLang="en-US" sz="4800" dirty="0" smtClean="0">
                <a:solidFill>
                  <a:srgbClr val="666666"/>
                </a:solidFill>
                <a:latin typeface="Noto Sans CJK SC Regular" panose="020B0500000000000000" pitchFamily="34" charset="-122"/>
                <a:ea typeface="Noto Sans CJK SC Regular" panose="020B0500000000000000" pitchFamily="34" charset="-122"/>
              </a:rPr>
              <a:t>代码操作</a:t>
            </a:r>
            <a:r>
              <a:rPr kumimoji="1" lang="en-US" altLang="zh-Hans" sz="4800" dirty="0" smtClean="0">
                <a:solidFill>
                  <a:srgbClr val="666666"/>
                </a:solidFill>
                <a:latin typeface="Noto Sans CJK SC Regular" panose="020B0500000000000000" pitchFamily="34" charset="-122"/>
                <a:ea typeface="Noto Sans CJK SC Regular" panose="020B0500000000000000" pitchFamily="34" charset="-122"/>
              </a:rPr>
              <a:t>DOM</a:t>
            </a:r>
            <a:r>
              <a:rPr kumimoji="1" lang="zh-Hans" altLang="en-US" sz="4800" dirty="0" smtClean="0">
                <a:solidFill>
                  <a:srgbClr val="666666"/>
                </a:solidFill>
                <a:latin typeface="Noto Sans CJK SC Regular" panose="020B0500000000000000" pitchFamily="34" charset="-122"/>
                <a:ea typeface="Noto Sans CJK SC Regular" panose="020B0500000000000000" pitchFamily="34" charset="-122"/>
              </a:rPr>
              <a:t>树的示例代码</a:t>
            </a:r>
          </a:p>
        </p:txBody>
      </p:sp>
    </p:spTree>
    <p:extLst>
      <p:ext uri="{BB962C8B-B14F-4D97-AF65-F5344CB8AC3E}">
        <p14:creationId xmlns:p14="http://schemas.microsoft.com/office/powerpoint/2010/main" val="1947346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Hans" dirty="0" smtClean="0"/>
              <a:t>Web</a:t>
            </a:r>
            <a:r>
              <a:rPr lang="zh-Hans" altLang="en-US" dirty="0" smtClean="0"/>
              <a:t>安全介绍与基础入门知识</a:t>
            </a:r>
            <a:endParaRPr lang="zh-Hans" altLang="en-US" dirty="0"/>
          </a:p>
        </p:txBody>
      </p:sp>
      <p:sp>
        <p:nvSpPr>
          <p:cNvPr id="3" name="文本占位符 2"/>
          <p:cNvSpPr>
            <a:spLocks noGrp="1"/>
          </p:cNvSpPr>
          <p:nvPr>
            <p:ph type="body" idx="1"/>
          </p:nvPr>
        </p:nvSpPr>
        <p:spPr/>
        <p:txBody>
          <a:bodyPr/>
          <a:lstStyle/>
          <a:p>
            <a:r>
              <a:rPr lang="zh-Hans" altLang="en-US" dirty="0"/>
              <a:t>浏览器特性与安全策略</a:t>
            </a:r>
            <a:endParaRPr lang="en-US" altLang="zh-Hans" dirty="0"/>
          </a:p>
        </p:txBody>
      </p:sp>
    </p:spTree>
    <p:extLst>
      <p:ext uri="{BB962C8B-B14F-4D97-AF65-F5344CB8AC3E}">
        <p14:creationId xmlns:p14="http://schemas.microsoft.com/office/powerpoint/2010/main" val="324763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zh-Hans" altLang="en-US" dirty="0" smtClean="0"/>
              <a:t>浏览器特性与安全策略</a:t>
            </a:r>
            <a:endParaRPr lang="zh-Hans" altLang="en-US" dirty="0"/>
          </a:p>
        </p:txBody>
      </p:sp>
      <p:sp>
        <p:nvSpPr>
          <p:cNvPr id="3" name="副标题 2"/>
          <p:cNvSpPr>
            <a:spLocks noGrp="1"/>
          </p:cNvSpPr>
          <p:nvPr>
            <p:ph type="subTitle" idx="1"/>
          </p:nvPr>
        </p:nvSpPr>
        <p:spPr/>
        <p:txBody>
          <a:bodyPr/>
          <a:lstStyle/>
          <a:p>
            <a:r>
              <a:rPr lang="en-US" altLang="zh-Hans" dirty="0"/>
              <a:t> </a:t>
            </a:r>
            <a:r>
              <a:rPr lang="zh-Hans" altLang="en-US" dirty="0" smtClean="0"/>
              <a:t>同源策略</a:t>
            </a:r>
          </a:p>
          <a:p>
            <a:pPr marL="190800">
              <a:buClr>
                <a:srgbClr val="35B558"/>
              </a:buClr>
              <a:buSzPct val="105000"/>
            </a:pPr>
            <a:r>
              <a:rPr lang="zh-Hans" altLang="en-US" dirty="0" smtClean="0"/>
              <a:t>同源策略规定：不同域的客户端脚本在没明确授权的情况下，不能读写对方的资源。</a:t>
            </a:r>
            <a:endParaRPr lang="en-US" altLang="zh-Hans" dirty="0" smtClean="0"/>
          </a:p>
          <a:p>
            <a:pPr marL="698400" indent="-507600">
              <a:buClr>
                <a:srgbClr val="35B558"/>
              </a:buClr>
              <a:buSzPct val="105000"/>
              <a:buFont typeface="Arial" panose="020B0604020202020204" pitchFamily="34" charset="0"/>
              <a:buChar char="•"/>
            </a:pPr>
            <a:endParaRPr lang="zh-Hans" altLang="en-US" dirty="0" smtClean="0"/>
          </a:p>
        </p:txBody>
      </p:sp>
    </p:spTree>
    <p:extLst>
      <p:ext uri="{BB962C8B-B14F-4D97-AF65-F5344CB8AC3E}">
        <p14:creationId xmlns:p14="http://schemas.microsoft.com/office/powerpoint/2010/main" val="2007905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Hans" altLang="en-US" dirty="0"/>
              <a:t>浏览器特性与安全策略</a:t>
            </a:r>
            <a:endParaRPr lang="zh-Hans" altLang="en-US" dirty="0">
              <a:solidFill>
                <a:srgbClr val="35B558"/>
              </a:solidFill>
              <a:latin typeface="Noto Sans CJK SC Bold" panose="020B0800000000000000" pitchFamily="34" charset="-122"/>
              <a:ea typeface="Noto Sans CJK SC Bold" panose="020B0800000000000000" pitchFamily="34" charset="-122"/>
            </a:endParaRPr>
          </a:p>
        </p:txBody>
      </p:sp>
      <p:sp>
        <p:nvSpPr>
          <p:cNvPr id="6" name="副标题 2"/>
          <p:cNvSpPr txBox="1">
            <a:spLocks/>
          </p:cNvSpPr>
          <p:nvPr/>
        </p:nvSpPr>
        <p:spPr>
          <a:xfrm>
            <a:off x="1434600" y="3213683"/>
            <a:ext cx="22201200" cy="10281600"/>
          </a:xfrm>
          <a:prstGeom prst="rect">
            <a:avLst/>
          </a:prstGeom>
          <a:ln w="50800">
            <a:noFill/>
            <a:miter lim="800000"/>
          </a:ln>
        </p:spPr>
        <p:txBody>
          <a:bodyPr/>
          <a:lstStyle>
            <a:lvl1pPr marL="634968" indent="-634968" defTabSz="825458">
              <a:spcBef>
                <a:spcPts val="5900"/>
              </a:spcBef>
              <a:buSzPct val="75000"/>
              <a:buChar char="•"/>
              <a:defRPr sz="5200">
                <a:solidFill>
                  <a:srgbClr val="FFFFFF"/>
                </a:solidFill>
                <a:latin typeface="+mn-lt"/>
                <a:ea typeface="+mn-ea"/>
                <a:cs typeface="+mn-cs"/>
                <a:sym typeface="Helvetica Light"/>
              </a:defRPr>
            </a:lvl1pPr>
            <a:lvl2pPr marL="1269936" indent="-634968" defTabSz="825458">
              <a:spcBef>
                <a:spcPts val="5900"/>
              </a:spcBef>
              <a:buSzPct val="75000"/>
              <a:buChar char="•"/>
              <a:defRPr sz="5200">
                <a:solidFill>
                  <a:srgbClr val="FFFFFF"/>
                </a:solidFill>
                <a:latin typeface="+mn-lt"/>
                <a:ea typeface="+mn-ea"/>
                <a:cs typeface="+mn-cs"/>
                <a:sym typeface="Helvetica Light"/>
              </a:defRPr>
            </a:lvl2pPr>
            <a:lvl3pPr marL="1904904" indent="-634968" defTabSz="825458">
              <a:spcBef>
                <a:spcPts val="5900"/>
              </a:spcBef>
              <a:buSzPct val="75000"/>
              <a:buChar char="•"/>
              <a:defRPr sz="5200">
                <a:solidFill>
                  <a:srgbClr val="FFFFFF"/>
                </a:solidFill>
                <a:latin typeface="+mn-lt"/>
                <a:ea typeface="+mn-ea"/>
                <a:cs typeface="+mn-cs"/>
                <a:sym typeface="Helvetica Light"/>
              </a:defRPr>
            </a:lvl3pPr>
            <a:lvl4pPr marL="2539874" indent="-634968" defTabSz="825458">
              <a:spcBef>
                <a:spcPts val="5900"/>
              </a:spcBef>
              <a:buSzPct val="75000"/>
              <a:buChar char="•"/>
              <a:defRPr sz="5200">
                <a:solidFill>
                  <a:srgbClr val="FFFFFF"/>
                </a:solidFill>
                <a:latin typeface="+mn-lt"/>
                <a:ea typeface="+mn-ea"/>
                <a:cs typeface="+mn-cs"/>
                <a:sym typeface="Helvetica Light"/>
              </a:defRPr>
            </a:lvl4pPr>
            <a:lvl5pPr marL="3174842" indent="-634968" defTabSz="825458">
              <a:spcBef>
                <a:spcPts val="5900"/>
              </a:spcBef>
              <a:buSzPct val="75000"/>
              <a:buChar char="•"/>
              <a:defRPr sz="5200">
                <a:solidFill>
                  <a:srgbClr val="FFFFFF"/>
                </a:solidFill>
                <a:latin typeface="+mn-lt"/>
                <a:ea typeface="+mn-ea"/>
                <a:cs typeface="+mn-cs"/>
                <a:sym typeface="Helvetica Light"/>
              </a:defRPr>
            </a:lvl5pPr>
            <a:lvl6pPr marL="3809810" indent="-634968" defTabSz="825458">
              <a:spcBef>
                <a:spcPts val="5900"/>
              </a:spcBef>
              <a:buSzPct val="75000"/>
              <a:buChar char="•"/>
              <a:defRPr sz="5200">
                <a:solidFill>
                  <a:srgbClr val="FFFFFF"/>
                </a:solidFill>
                <a:latin typeface="+mn-lt"/>
                <a:ea typeface="+mn-ea"/>
                <a:cs typeface="+mn-cs"/>
                <a:sym typeface="Helvetica Light"/>
              </a:defRPr>
            </a:lvl6pPr>
            <a:lvl7pPr marL="4444778" indent="-634968" defTabSz="825458">
              <a:spcBef>
                <a:spcPts val="5900"/>
              </a:spcBef>
              <a:buSzPct val="75000"/>
              <a:buChar char="•"/>
              <a:defRPr sz="5200">
                <a:solidFill>
                  <a:srgbClr val="FFFFFF"/>
                </a:solidFill>
                <a:latin typeface="+mn-lt"/>
                <a:ea typeface="+mn-ea"/>
                <a:cs typeface="+mn-cs"/>
                <a:sym typeface="Helvetica Light"/>
              </a:defRPr>
            </a:lvl7pPr>
            <a:lvl8pPr marL="5079746" indent="-634968" defTabSz="825458">
              <a:spcBef>
                <a:spcPts val="5900"/>
              </a:spcBef>
              <a:buSzPct val="75000"/>
              <a:buChar char="•"/>
              <a:defRPr sz="5200">
                <a:solidFill>
                  <a:srgbClr val="FFFFFF"/>
                </a:solidFill>
                <a:latin typeface="+mn-lt"/>
                <a:ea typeface="+mn-ea"/>
                <a:cs typeface="+mn-cs"/>
                <a:sym typeface="Helvetica Light"/>
              </a:defRPr>
            </a:lvl8pPr>
            <a:lvl9pPr marL="5714714" indent="-634968" defTabSz="825458">
              <a:spcBef>
                <a:spcPts val="5900"/>
              </a:spcBef>
              <a:buSzPct val="75000"/>
              <a:buChar char="•"/>
              <a:defRPr sz="5200">
                <a:solidFill>
                  <a:srgbClr val="FFFFFF"/>
                </a:solidFill>
                <a:latin typeface="+mn-lt"/>
                <a:ea typeface="+mn-ea"/>
                <a:cs typeface="+mn-cs"/>
                <a:sym typeface="Helvetica Light"/>
              </a:defRPr>
            </a:lvl9pPr>
          </a:lstStyle>
          <a:p>
            <a:pPr marL="0" indent="0" algn="l">
              <a:lnSpc>
                <a:spcPct val="140000"/>
              </a:lnSpc>
              <a:spcBef>
                <a:spcPts val="0"/>
              </a:spcBef>
              <a:buNone/>
            </a:pPr>
            <a:r>
              <a:rPr lang="zh-Hans" altLang="en-US" sz="4800" dirty="0">
                <a:solidFill>
                  <a:srgbClr val="666666"/>
                </a:solidFill>
                <a:latin typeface="Noto Sans CJK SC Regular" panose="020B0500000000000000" pitchFamily="34" charset="-122"/>
                <a:ea typeface="Noto Sans CJK SC Regular" panose="020B0500000000000000" pitchFamily="34" charset="-122"/>
              </a:rPr>
              <a:t>同域与不同域</a:t>
            </a:r>
          </a:p>
          <a:p>
            <a:pPr marL="0" indent="0" algn="l">
              <a:lnSpc>
                <a:spcPct val="140000"/>
              </a:lnSpc>
              <a:spcBef>
                <a:spcPts val="0"/>
              </a:spcBef>
              <a:buClr>
                <a:srgbClr val="35B558"/>
              </a:buClr>
              <a:buNone/>
            </a:pPr>
            <a:endParaRPr lang="zh-Hans" altLang="en-US" sz="4800" dirty="0" smtClean="0">
              <a:solidFill>
                <a:srgbClr val="666666"/>
              </a:solidFill>
              <a:latin typeface="Noto Sans CJK SC Regular" panose="020B0500000000000000" pitchFamily="34" charset="-122"/>
              <a:ea typeface="Noto Sans CJK SC Regular" panose="020B0500000000000000" pitchFamily="34" charset="-122"/>
            </a:endParaRPr>
          </a:p>
          <a:p>
            <a:pPr marL="0" indent="0" algn="l">
              <a:lnSpc>
                <a:spcPct val="140000"/>
              </a:lnSpc>
              <a:spcBef>
                <a:spcPts val="0"/>
              </a:spcBef>
              <a:buClr>
                <a:srgbClr val="35B558"/>
              </a:buClr>
              <a:buNone/>
            </a:pPr>
            <a:r>
              <a:rPr lang="zh-Hans" altLang="en-US" sz="4800" dirty="0" smtClean="0">
                <a:solidFill>
                  <a:srgbClr val="666666"/>
                </a:solidFill>
                <a:latin typeface="Noto Sans CJK SC Regular" panose="020B0500000000000000" pitchFamily="34" charset="-122"/>
                <a:ea typeface="Noto Sans CJK SC Regular" panose="020B0500000000000000" pitchFamily="34" charset="-122"/>
              </a:rPr>
              <a:t>以下</a:t>
            </a:r>
            <a:r>
              <a:rPr lang="zh-Hans" altLang="en-US" sz="4800" dirty="0">
                <a:solidFill>
                  <a:srgbClr val="666666"/>
                </a:solidFill>
                <a:latin typeface="Noto Sans CJK SC Regular" panose="020B0500000000000000" pitchFamily="34" charset="-122"/>
                <a:ea typeface="Noto Sans CJK SC Regular" panose="020B0500000000000000" pitchFamily="34" charset="-122"/>
              </a:rPr>
              <a:t>为与</a:t>
            </a:r>
            <a:r>
              <a:rPr lang="en-US" altLang="zh-Hans" sz="4800" dirty="0" err="1">
                <a:solidFill>
                  <a:srgbClr val="666666"/>
                </a:solidFill>
                <a:latin typeface="Noto Sans CJK SC Regular" panose="020B0500000000000000" pitchFamily="34" charset="-122"/>
                <a:ea typeface="Noto Sans CJK SC Regular" panose="020B0500000000000000" pitchFamily="34" charset="-122"/>
              </a:rPr>
              <a:t>www.test.com</a:t>
            </a:r>
            <a:r>
              <a:rPr lang="zh-Hans" altLang="en-US" sz="4800" dirty="0">
                <a:solidFill>
                  <a:srgbClr val="666666"/>
                </a:solidFill>
                <a:latin typeface="Noto Sans CJK SC Regular" panose="020B0500000000000000" pitchFamily="34" charset="-122"/>
                <a:ea typeface="Noto Sans CJK SC Regular" panose="020B0500000000000000" pitchFamily="34" charset="-122"/>
              </a:rPr>
              <a:t>同域情况</a:t>
            </a:r>
            <a:endParaRPr lang="en-US" altLang="zh-Hans" sz="4800" dirty="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en-US" altLang="zh-Hans" sz="4800" dirty="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en-US" altLang="zh-Hans" sz="4800" dirty="0" smtClean="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zh-Hans" altLang="en-US" sz="4800" dirty="0" smtClean="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zh-Hans" altLang="en-US" sz="4800" dirty="0">
              <a:solidFill>
                <a:srgbClr val="666666"/>
              </a:solidFill>
              <a:latin typeface="Noto Sans CJK SC Regular" panose="020B0500000000000000" pitchFamily="34" charset="-122"/>
              <a:ea typeface="Noto Sans CJK SC Regular" panose="020B0500000000000000" pitchFamily="34" charset="-122"/>
            </a:endParaRPr>
          </a:p>
        </p:txBody>
      </p:sp>
      <p:graphicFrame>
        <p:nvGraphicFramePr>
          <p:cNvPr id="7" name="表格 6"/>
          <p:cNvGraphicFramePr>
            <a:graphicFrameLocks noGrp="1"/>
          </p:cNvGraphicFramePr>
          <p:nvPr>
            <p:extLst>
              <p:ext uri="{D42A27DB-BD31-4B8C-83A1-F6EECF244321}">
                <p14:modId xmlns:p14="http://schemas.microsoft.com/office/powerpoint/2010/main" val="551836836"/>
              </p:ext>
            </p:extLst>
          </p:nvPr>
        </p:nvGraphicFramePr>
        <p:xfrm>
          <a:off x="1434600" y="6716110"/>
          <a:ext cx="22201200" cy="5567040"/>
        </p:xfrm>
        <a:graphic>
          <a:graphicData uri="http://schemas.openxmlformats.org/drawingml/2006/table">
            <a:tbl>
              <a:tblPr firstRow="1" bandRow="1">
                <a:tableStyleId>{F5AB1C69-6EDB-4FF4-983F-18BD219EF322}</a:tableStyleId>
              </a:tblPr>
              <a:tblGrid>
                <a:gridCol w="7400400"/>
                <a:gridCol w="4424700"/>
                <a:gridCol w="10376100"/>
              </a:tblGrid>
              <a:tr h="510042">
                <a:tc>
                  <a:txBody>
                    <a:bodyPr/>
                    <a:lstStyle/>
                    <a:p>
                      <a:pPr algn="ct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域名</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ct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是否同域</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ct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原因</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97320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https://</a:t>
                      </a:r>
                      <a:r>
                        <a:rPr lang="en-US" altLang="zh-Hans" sz="4000" dirty="0" err="1"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www.test.com</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不同域</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协议不同，</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HTTP</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与</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HTTPS</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为不同协议</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97320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http://</a:t>
                      </a:r>
                      <a:r>
                        <a:rPr lang="en-US" altLang="zh-Hans" sz="4000" dirty="0" err="1"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fooying.test.com</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不同域</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域名不同，</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www</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与</a:t>
                      </a:r>
                      <a:r>
                        <a:rPr lang="en-US" altLang="zh-Hans" sz="4000" dirty="0" err="1"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fooying</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为不同的子域</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97320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http://</a:t>
                      </a:r>
                      <a:r>
                        <a:rPr lang="en-US" altLang="zh-Hans" sz="4000" dirty="0" err="1"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test.com</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不同域</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域名不同，顶级域与</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www</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为不同子域</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97320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http://www.test.com:81</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不同域</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端口不同，</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81</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与默认的</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80</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为不同端口</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97320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http://</a:t>
                      </a:r>
                      <a:r>
                        <a:rPr lang="en-US" altLang="zh-Hans" sz="4000" dirty="0" err="1"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www.test.com</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a:t>
                      </a:r>
                      <a:r>
                        <a:rPr lang="en-US" altLang="zh-Hans" sz="4000" dirty="0" err="1"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fooying</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同域</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只是多了目录，符号协议、域名、端口相同</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bl>
          </a:graphicData>
        </a:graphic>
      </p:graphicFrame>
    </p:spTree>
    <p:extLst>
      <p:ext uri="{BB962C8B-B14F-4D97-AF65-F5344CB8AC3E}">
        <p14:creationId xmlns:p14="http://schemas.microsoft.com/office/powerpoint/2010/main" val="2020432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zh-Hans" altLang="en-US" dirty="0"/>
              <a:t>浏览器特性与安全策略</a:t>
            </a:r>
          </a:p>
        </p:txBody>
      </p:sp>
      <p:sp>
        <p:nvSpPr>
          <p:cNvPr id="3" name="副标题 2"/>
          <p:cNvSpPr>
            <a:spLocks noGrp="1"/>
          </p:cNvSpPr>
          <p:nvPr>
            <p:ph type="subTitle" idx="1"/>
          </p:nvPr>
        </p:nvSpPr>
        <p:spPr/>
        <p:txBody>
          <a:bodyPr/>
          <a:lstStyle/>
          <a:p>
            <a:r>
              <a:rPr lang="en-US" altLang="zh-Hans" dirty="0"/>
              <a:t> </a:t>
            </a:r>
            <a:r>
              <a:rPr lang="zh-Hans" altLang="en-US" dirty="0" smtClean="0"/>
              <a:t>授权</a:t>
            </a:r>
          </a:p>
          <a:p>
            <a:pPr marL="698400" indent="-507600">
              <a:buClr>
                <a:srgbClr val="35B558"/>
              </a:buClr>
              <a:buSzPct val="105000"/>
              <a:buFont typeface="Arial" panose="020B0604020202020204" pitchFamily="34" charset="0"/>
              <a:buChar char="•"/>
            </a:pPr>
            <a:r>
              <a:rPr lang="en-US" altLang="zh-Hans" dirty="0" smtClean="0"/>
              <a:t>HTTP</a:t>
            </a:r>
            <a:r>
              <a:rPr lang="zh-Hans" altLang="en-US" dirty="0" smtClean="0"/>
              <a:t>响应头返回</a:t>
            </a:r>
          </a:p>
          <a:p>
            <a:pPr marL="698400" indent="-507600">
              <a:buClr>
                <a:srgbClr val="35B558"/>
              </a:buClr>
              <a:buSzPct val="105000"/>
              <a:buFont typeface="Arial" panose="020B0604020202020204" pitchFamily="34" charset="0"/>
              <a:buChar char="•"/>
            </a:pPr>
            <a:r>
              <a:rPr lang="en-US" altLang="zh-Hans" dirty="0" err="1" smtClean="0"/>
              <a:t>Access-Control-Allow-Origin:http</a:t>
            </a:r>
            <a:r>
              <a:rPr lang="en-US" altLang="zh-Hans" dirty="0" smtClean="0"/>
              <a:t>://</a:t>
            </a:r>
            <a:r>
              <a:rPr lang="en-US" altLang="zh-Hans" dirty="0" err="1" smtClean="0"/>
              <a:t>www.fooying.com</a:t>
            </a:r>
            <a:endParaRPr lang="en-US" altLang="zh-Hans" dirty="0" smtClean="0"/>
          </a:p>
          <a:p>
            <a:pPr marL="698400" indent="-507600">
              <a:buClr>
                <a:srgbClr val="35B558"/>
              </a:buClr>
              <a:buSzPct val="105000"/>
              <a:buFont typeface="Arial" panose="020B0604020202020204" pitchFamily="34" charset="0"/>
              <a:buChar char="•"/>
            </a:pPr>
            <a:endParaRPr lang="zh-Hans" altLang="en-US" dirty="0" smtClean="0"/>
          </a:p>
        </p:txBody>
      </p:sp>
    </p:spTree>
    <p:extLst>
      <p:ext uri="{BB962C8B-B14F-4D97-AF65-F5344CB8AC3E}">
        <p14:creationId xmlns:p14="http://schemas.microsoft.com/office/powerpoint/2010/main" val="380390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zh-Hans" altLang="en-US" dirty="0"/>
              <a:t>浏览器特性与安全策略</a:t>
            </a:r>
          </a:p>
        </p:txBody>
      </p:sp>
      <p:sp>
        <p:nvSpPr>
          <p:cNvPr id="3" name="副标题 2"/>
          <p:cNvSpPr>
            <a:spLocks noGrp="1"/>
          </p:cNvSpPr>
          <p:nvPr>
            <p:ph type="subTitle" idx="1"/>
          </p:nvPr>
        </p:nvSpPr>
        <p:spPr/>
        <p:txBody>
          <a:bodyPr/>
          <a:lstStyle/>
          <a:p>
            <a:r>
              <a:rPr lang="en-US" altLang="zh-Hans" dirty="0"/>
              <a:t> </a:t>
            </a:r>
            <a:r>
              <a:rPr lang="zh-Hans" altLang="en-US" dirty="0" smtClean="0"/>
              <a:t>沙盒框架（</a:t>
            </a:r>
            <a:r>
              <a:rPr lang="en-US" altLang="zh-Hans" dirty="0" smtClean="0"/>
              <a:t>Sandboxed frame</a:t>
            </a:r>
            <a:r>
              <a:rPr lang="zh-Hans" altLang="en-US" dirty="0" smtClean="0"/>
              <a:t>）</a:t>
            </a:r>
          </a:p>
          <a:p>
            <a:pPr marL="698400" indent="-507600">
              <a:buClr>
                <a:srgbClr val="35B558"/>
              </a:buClr>
              <a:buSzPct val="105000"/>
              <a:buFont typeface="Arial" panose="020B0604020202020204" pitchFamily="34" charset="0"/>
              <a:buChar char="•"/>
            </a:pPr>
            <a:r>
              <a:rPr lang="zh-Hans" altLang="en-US" dirty="0" smtClean="0"/>
              <a:t>是对常规</a:t>
            </a:r>
            <a:r>
              <a:rPr lang="en-US" altLang="zh-Hans" dirty="0" smtClean="0"/>
              <a:t>&lt;</a:t>
            </a:r>
            <a:r>
              <a:rPr lang="en-US" altLang="zh-Hans" dirty="0" err="1" smtClean="0"/>
              <a:t>iframe</a:t>
            </a:r>
            <a:r>
              <a:rPr lang="en-US" altLang="zh-Hans" dirty="0" smtClean="0"/>
              <a:t>&gt;</a:t>
            </a:r>
            <a:r>
              <a:rPr lang="zh-Hans" altLang="en-US" dirty="0" smtClean="0"/>
              <a:t>表现行为的扩展，它能让顶级页面对其嵌入的子页面及这些子页面的子资源设置一些额外的限制</a:t>
            </a:r>
          </a:p>
          <a:p>
            <a:pPr marL="698400" indent="-507600">
              <a:buClr>
                <a:srgbClr val="35B558"/>
              </a:buClr>
              <a:buSzPct val="105000"/>
              <a:buFont typeface="Arial" panose="020B0604020202020204" pitchFamily="34" charset="0"/>
              <a:buChar char="•"/>
            </a:pPr>
            <a:r>
              <a:rPr lang="zh-Hans" altLang="en-US" dirty="0" smtClean="0"/>
              <a:t>通过设置</a:t>
            </a:r>
            <a:r>
              <a:rPr lang="en-US" altLang="zh-Hans" dirty="0" smtClean="0"/>
              <a:t>&lt;</a:t>
            </a:r>
            <a:r>
              <a:rPr lang="en-US" altLang="zh-Hans" dirty="0" err="1" smtClean="0"/>
              <a:t>iframe</a:t>
            </a:r>
            <a:r>
              <a:rPr lang="en-US" altLang="zh-Hans" dirty="0" smtClean="0"/>
              <a:t>&gt;</a:t>
            </a:r>
            <a:r>
              <a:rPr lang="zh-Hans" altLang="en-US" dirty="0" smtClean="0"/>
              <a:t>的参数实现限制</a:t>
            </a:r>
          </a:p>
        </p:txBody>
      </p:sp>
      <p:graphicFrame>
        <p:nvGraphicFramePr>
          <p:cNvPr id="4" name="表格 3"/>
          <p:cNvGraphicFramePr>
            <a:graphicFrameLocks noGrp="1"/>
          </p:cNvGraphicFramePr>
          <p:nvPr>
            <p:extLst>
              <p:ext uri="{D42A27DB-BD31-4B8C-83A1-F6EECF244321}">
                <p14:modId xmlns:p14="http://schemas.microsoft.com/office/powerpoint/2010/main" val="1155722604"/>
              </p:ext>
            </p:extLst>
          </p:nvPr>
        </p:nvGraphicFramePr>
        <p:xfrm>
          <a:off x="1838292" y="7673772"/>
          <a:ext cx="20223998" cy="3505200"/>
        </p:xfrm>
        <a:graphic>
          <a:graphicData uri="http://schemas.openxmlformats.org/drawingml/2006/table">
            <a:tbl>
              <a:tblPr firstRow="1" bandRow="1">
                <a:tableStyleId>{F5AB1C69-6EDB-4FF4-983F-18BD219EF322}</a:tableStyleId>
              </a:tblPr>
              <a:tblGrid>
                <a:gridCol w="6075998"/>
                <a:gridCol w="14148000"/>
              </a:tblGrid>
              <a:tr h="668270">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参数</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说明</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66827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Allow-scripts</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是否允许执行</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JavaScript</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脚本，没有则不允许</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66827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Allow-forms</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是否允许使用</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form</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表单，没有则不允许</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66827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Allow-top-navigation</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是否允许嵌入子页面控制顶级窗口的地址跳转，没有则不允许</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668270">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Allow-same-origin</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是否允许访问同源数据，没有则不允许</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bl>
          </a:graphicData>
        </a:graphic>
      </p:graphicFrame>
    </p:spTree>
    <p:extLst>
      <p:ext uri="{BB962C8B-B14F-4D97-AF65-F5344CB8AC3E}">
        <p14:creationId xmlns:p14="http://schemas.microsoft.com/office/powerpoint/2010/main" val="2135019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Hans" altLang="en-US" dirty="0"/>
              <a:t>浏览器特性与安全策略</a:t>
            </a:r>
            <a:endParaRPr lang="zh-Hans" altLang="en-US" dirty="0">
              <a:solidFill>
                <a:srgbClr val="35B558"/>
              </a:solidFill>
              <a:latin typeface="Noto Sans CJK SC Bold" panose="020B0800000000000000" pitchFamily="34" charset="-122"/>
              <a:ea typeface="Noto Sans CJK SC Bold" panose="020B0800000000000000" pitchFamily="34" charset="-122"/>
            </a:endParaRPr>
          </a:p>
        </p:txBody>
      </p:sp>
      <p:sp>
        <p:nvSpPr>
          <p:cNvPr id="6" name="副标题 2"/>
          <p:cNvSpPr txBox="1">
            <a:spLocks/>
          </p:cNvSpPr>
          <p:nvPr/>
        </p:nvSpPr>
        <p:spPr>
          <a:xfrm>
            <a:off x="1434600" y="3213683"/>
            <a:ext cx="22201200" cy="10281600"/>
          </a:xfrm>
          <a:prstGeom prst="rect">
            <a:avLst/>
          </a:prstGeom>
          <a:ln w="50800">
            <a:noFill/>
            <a:miter lim="800000"/>
          </a:ln>
        </p:spPr>
        <p:txBody>
          <a:bodyPr/>
          <a:lstStyle>
            <a:lvl1pPr marL="634968" indent="-634968" defTabSz="825458">
              <a:spcBef>
                <a:spcPts val="5900"/>
              </a:spcBef>
              <a:buSzPct val="75000"/>
              <a:buChar char="•"/>
              <a:defRPr sz="5200">
                <a:solidFill>
                  <a:srgbClr val="FFFFFF"/>
                </a:solidFill>
                <a:latin typeface="+mn-lt"/>
                <a:ea typeface="+mn-ea"/>
                <a:cs typeface="+mn-cs"/>
                <a:sym typeface="Helvetica Light"/>
              </a:defRPr>
            </a:lvl1pPr>
            <a:lvl2pPr marL="1269936" indent="-634968" defTabSz="825458">
              <a:spcBef>
                <a:spcPts val="5900"/>
              </a:spcBef>
              <a:buSzPct val="75000"/>
              <a:buChar char="•"/>
              <a:defRPr sz="5200">
                <a:solidFill>
                  <a:srgbClr val="FFFFFF"/>
                </a:solidFill>
                <a:latin typeface="+mn-lt"/>
                <a:ea typeface="+mn-ea"/>
                <a:cs typeface="+mn-cs"/>
                <a:sym typeface="Helvetica Light"/>
              </a:defRPr>
            </a:lvl2pPr>
            <a:lvl3pPr marL="1904904" indent="-634968" defTabSz="825458">
              <a:spcBef>
                <a:spcPts val="5900"/>
              </a:spcBef>
              <a:buSzPct val="75000"/>
              <a:buChar char="•"/>
              <a:defRPr sz="5200">
                <a:solidFill>
                  <a:srgbClr val="FFFFFF"/>
                </a:solidFill>
                <a:latin typeface="+mn-lt"/>
                <a:ea typeface="+mn-ea"/>
                <a:cs typeface="+mn-cs"/>
                <a:sym typeface="Helvetica Light"/>
              </a:defRPr>
            </a:lvl3pPr>
            <a:lvl4pPr marL="2539874" indent="-634968" defTabSz="825458">
              <a:spcBef>
                <a:spcPts val="5900"/>
              </a:spcBef>
              <a:buSzPct val="75000"/>
              <a:buChar char="•"/>
              <a:defRPr sz="5200">
                <a:solidFill>
                  <a:srgbClr val="FFFFFF"/>
                </a:solidFill>
                <a:latin typeface="+mn-lt"/>
                <a:ea typeface="+mn-ea"/>
                <a:cs typeface="+mn-cs"/>
                <a:sym typeface="Helvetica Light"/>
              </a:defRPr>
            </a:lvl4pPr>
            <a:lvl5pPr marL="3174842" indent="-634968" defTabSz="825458">
              <a:spcBef>
                <a:spcPts val="5900"/>
              </a:spcBef>
              <a:buSzPct val="75000"/>
              <a:buChar char="•"/>
              <a:defRPr sz="5200">
                <a:solidFill>
                  <a:srgbClr val="FFFFFF"/>
                </a:solidFill>
                <a:latin typeface="+mn-lt"/>
                <a:ea typeface="+mn-ea"/>
                <a:cs typeface="+mn-cs"/>
                <a:sym typeface="Helvetica Light"/>
              </a:defRPr>
            </a:lvl5pPr>
            <a:lvl6pPr marL="3809810" indent="-634968" defTabSz="825458">
              <a:spcBef>
                <a:spcPts val="5900"/>
              </a:spcBef>
              <a:buSzPct val="75000"/>
              <a:buChar char="•"/>
              <a:defRPr sz="5200">
                <a:solidFill>
                  <a:srgbClr val="FFFFFF"/>
                </a:solidFill>
                <a:latin typeface="+mn-lt"/>
                <a:ea typeface="+mn-ea"/>
                <a:cs typeface="+mn-cs"/>
                <a:sym typeface="Helvetica Light"/>
              </a:defRPr>
            </a:lvl6pPr>
            <a:lvl7pPr marL="4444778" indent="-634968" defTabSz="825458">
              <a:spcBef>
                <a:spcPts val="5900"/>
              </a:spcBef>
              <a:buSzPct val="75000"/>
              <a:buChar char="•"/>
              <a:defRPr sz="5200">
                <a:solidFill>
                  <a:srgbClr val="FFFFFF"/>
                </a:solidFill>
                <a:latin typeface="+mn-lt"/>
                <a:ea typeface="+mn-ea"/>
                <a:cs typeface="+mn-cs"/>
                <a:sym typeface="Helvetica Light"/>
              </a:defRPr>
            </a:lvl7pPr>
            <a:lvl8pPr marL="5079746" indent="-634968" defTabSz="825458">
              <a:spcBef>
                <a:spcPts val="5900"/>
              </a:spcBef>
              <a:buSzPct val="75000"/>
              <a:buChar char="•"/>
              <a:defRPr sz="5200">
                <a:solidFill>
                  <a:srgbClr val="FFFFFF"/>
                </a:solidFill>
                <a:latin typeface="+mn-lt"/>
                <a:ea typeface="+mn-ea"/>
                <a:cs typeface="+mn-cs"/>
                <a:sym typeface="Helvetica Light"/>
              </a:defRPr>
            </a:lvl8pPr>
            <a:lvl9pPr marL="5714714" indent="-634968" defTabSz="825458">
              <a:spcBef>
                <a:spcPts val="5900"/>
              </a:spcBef>
              <a:buSzPct val="75000"/>
              <a:buChar char="•"/>
              <a:defRPr sz="5200">
                <a:solidFill>
                  <a:srgbClr val="FFFFFF"/>
                </a:solidFill>
                <a:latin typeface="+mn-lt"/>
                <a:ea typeface="+mn-ea"/>
                <a:cs typeface="+mn-cs"/>
                <a:sym typeface="Helvetica Light"/>
              </a:defRPr>
            </a:lvl9pPr>
          </a:lstStyle>
          <a:p>
            <a:pPr marL="0" indent="0" algn="l">
              <a:lnSpc>
                <a:spcPct val="140000"/>
              </a:lnSpc>
              <a:spcBef>
                <a:spcPts val="0"/>
              </a:spcBef>
              <a:buNone/>
            </a:pPr>
            <a:r>
              <a:rPr lang="en-US" altLang="zh-Hans" sz="4800" dirty="0" smtClean="0">
                <a:solidFill>
                  <a:srgbClr val="666666"/>
                </a:solidFill>
                <a:latin typeface="Noto Sans CJK SC Regular" panose="020B0500000000000000" pitchFamily="34" charset="-122"/>
                <a:ea typeface="Noto Sans CJK SC Regular" panose="020B0500000000000000" pitchFamily="34" charset="-122"/>
              </a:rPr>
              <a:t>Flash</a:t>
            </a:r>
            <a:r>
              <a:rPr lang="zh-Hans" altLang="en-US" sz="4800" dirty="0" smtClean="0">
                <a:solidFill>
                  <a:srgbClr val="666666"/>
                </a:solidFill>
                <a:latin typeface="Noto Sans CJK SC Regular" panose="020B0500000000000000" pitchFamily="34" charset="-122"/>
                <a:ea typeface="Noto Sans CJK SC Regular" panose="020B0500000000000000" pitchFamily="34" charset="-122"/>
              </a:rPr>
              <a:t>安全沙箱</a:t>
            </a:r>
            <a:endParaRPr lang="zh-Hans" altLang="en-US" sz="4800" dirty="0">
              <a:solidFill>
                <a:srgbClr val="666666"/>
              </a:solidFill>
              <a:latin typeface="Noto Sans CJK SC Regular" panose="020B0500000000000000" pitchFamily="34" charset="-122"/>
              <a:ea typeface="Noto Sans CJK SC Regular" panose="020B0500000000000000" pitchFamily="34" charset="-122"/>
            </a:endParaRPr>
          </a:p>
          <a:p>
            <a:pPr algn="l">
              <a:lnSpc>
                <a:spcPct val="140000"/>
              </a:lnSpc>
              <a:spcBef>
                <a:spcPts val="0"/>
              </a:spcBef>
              <a:buClr>
                <a:srgbClr val="35B558"/>
              </a:buClr>
              <a:buFont typeface="Arial" charset="0"/>
              <a:buChar char="•"/>
            </a:pPr>
            <a:r>
              <a:rPr lang="zh-Hans" altLang="en-US" sz="4800" dirty="0" smtClean="0">
                <a:solidFill>
                  <a:srgbClr val="666666"/>
                </a:solidFill>
                <a:latin typeface="Noto Sans CJK SC Regular" panose="020B0500000000000000" pitchFamily="34" charset="-122"/>
                <a:ea typeface="Noto Sans CJK SC Regular" panose="020B0500000000000000" pitchFamily="34" charset="-122"/>
              </a:rPr>
              <a:t>分为本地沙箱与远程沙箱</a:t>
            </a:r>
          </a:p>
          <a:p>
            <a:pPr algn="l">
              <a:lnSpc>
                <a:spcPct val="140000"/>
              </a:lnSpc>
              <a:spcBef>
                <a:spcPts val="0"/>
              </a:spcBef>
              <a:buClr>
                <a:srgbClr val="35B558"/>
              </a:buClr>
              <a:buFont typeface="Arial" charset="0"/>
              <a:buChar char="•"/>
            </a:pPr>
            <a:r>
              <a:rPr lang="zh-Hans" altLang="en-US" sz="4800" dirty="0">
                <a:solidFill>
                  <a:srgbClr val="666666"/>
                </a:solidFill>
                <a:latin typeface="Noto Sans CJK SC Regular" panose="020B0500000000000000" pitchFamily="34" charset="-122"/>
                <a:ea typeface="Noto Sans CJK SC Regular" panose="020B0500000000000000" pitchFamily="34" charset="-122"/>
              </a:rPr>
              <a:t>类似于同源策略，在同一域内的资源会被放到一个安全组下，称为安全沙箱</a:t>
            </a:r>
          </a:p>
          <a:p>
            <a:pPr algn="l">
              <a:lnSpc>
                <a:spcPct val="140000"/>
              </a:lnSpc>
              <a:spcBef>
                <a:spcPts val="0"/>
              </a:spcBef>
              <a:buClr>
                <a:srgbClr val="35B558"/>
              </a:buClr>
              <a:buFont typeface="Arial" charset="0"/>
              <a:buChar char="•"/>
            </a:pPr>
            <a:r>
              <a:rPr lang="en-US" altLang="zh-Hans" sz="4800" dirty="0">
                <a:solidFill>
                  <a:srgbClr val="666666"/>
                </a:solidFill>
                <a:latin typeface="Noto Sans CJK SC Regular" panose="020B0500000000000000" pitchFamily="34" charset="-122"/>
                <a:ea typeface="Noto Sans CJK SC Regular" panose="020B0500000000000000" pitchFamily="34" charset="-122"/>
              </a:rPr>
              <a:t>Web</a:t>
            </a:r>
            <a:r>
              <a:rPr lang="zh-Hans" altLang="en-US" sz="4800" dirty="0">
                <a:solidFill>
                  <a:srgbClr val="666666"/>
                </a:solidFill>
                <a:latin typeface="Noto Sans CJK SC Regular" panose="020B0500000000000000" pitchFamily="34" charset="-122"/>
                <a:ea typeface="Noto Sans CJK SC Regular" panose="020B0500000000000000" pitchFamily="34" charset="-122"/>
              </a:rPr>
              <a:t>站点通过</a:t>
            </a:r>
            <a:r>
              <a:rPr lang="en-US" altLang="zh-Hans" sz="4800" dirty="0" err="1">
                <a:solidFill>
                  <a:srgbClr val="666666"/>
                </a:solidFill>
                <a:latin typeface="Noto Sans CJK SC Regular" panose="020B0500000000000000" pitchFamily="34" charset="-122"/>
                <a:ea typeface="Noto Sans CJK SC Regular" panose="020B0500000000000000" pitchFamily="34" charset="-122"/>
              </a:rPr>
              <a:t>crossdomain.xml</a:t>
            </a:r>
            <a:r>
              <a:rPr lang="zh-Hans" altLang="en-US" sz="4800" dirty="0">
                <a:solidFill>
                  <a:srgbClr val="666666"/>
                </a:solidFill>
                <a:latin typeface="Noto Sans CJK SC Regular" panose="020B0500000000000000" pitchFamily="34" charset="-122"/>
                <a:ea typeface="Noto Sans CJK SC Regular" panose="020B0500000000000000" pitchFamily="34" charset="-122"/>
              </a:rPr>
              <a:t>文件配置可以提供允许的域跨域访问本域上内容的权限（放置于站点根目录）</a:t>
            </a:r>
          </a:p>
          <a:p>
            <a:pPr algn="l">
              <a:lnSpc>
                <a:spcPct val="140000"/>
              </a:lnSpc>
              <a:spcBef>
                <a:spcPts val="0"/>
              </a:spcBef>
              <a:buClr>
                <a:srgbClr val="35B558"/>
              </a:buClr>
              <a:buFont typeface="Arial" charset="0"/>
              <a:buChar char="•"/>
            </a:pPr>
            <a:endParaRPr lang="zh-Hans" altLang="en-US" sz="4800" dirty="0">
              <a:solidFill>
                <a:srgbClr val="666666"/>
              </a:solidFill>
              <a:latin typeface="Noto Sans CJK SC Regular" panose="020B0500000000000000" pitchFamily="34" charset="-122"/>
              <a:ea typeface="Noto Sans CJK SC Regular" panose="020B0500000000000000" pitchFamily="34" charset="-122"/>
            </a:endParaRPr>
          </a:p>
          <a:p>
            <a:pPr algn="l">
              <a:lnSpc>
                <a:spcPct val="140000"/>
              </a:lnSpc>
              <a:spcBef>
                <a:spcPts val="0"/>
              </a:spcBef>
              <a:buClr>
                <a:srgbClr val="35B558"/>
              </a:buClr>
              <a:buFont typeface="Arial" charset="0"/>
              <a:buChar char="•"/>
            </a:pPr>
            <a:endParaRPr lang="en-US" altLang="zh-Hans" sz="4800" dirty="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en-US" altLang="zh-Hans" sz="4800" dirty="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en-US" altLang="zh-Hans" sz="4800" dirty="0" smtClean="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zh-Hans" altLang="en-US" sz="4800" dirty="0" smtClean="0">
              <a:solidFill>
                <a:srgbClr val="666666"/>
              </a:solidFill>
              <a:latin typeface="Noto Sans CJK SC Regular" panose="020B0500000000000000" pitchFamily="34" charset="-122"/>
              <a:ea typeface="Noto Sans CJK SC Regular" panose="020B0500000000000000" pitchFamily="34" charset="-122"/>
            </a:endParaRPr>
          </a:p>
          <a:p>
            <a:pPr marL="0" indent="0" algn="l">
              <a:buNone/>
            </a:pPr>
            <a:endParaRPr lang="zh-Hans" altLang="en-US" sz="4800" dirty="0">
              <a:solidFill>
                <a:srgbClr val="666666"/>
              </a:solidFill>
              <a:latin typeface="Noto Sans CJK SC Regular" panose="020B0500000000000000" pitchFamily="34" charset="-122"/>
              <a:ea typeface="Noto Sans CJK SC Regular" panose="020B0500000000000000" pitchFamily="34" charset="-122"/>
            </a:endParaRPr>
          </a:p>
        </p:txBody>
      </p:sp>
      <p:pic>
        <p:nvPicPr>
          <p:cNvPr id="5" name="图片 4"/>
          <p:cNvPicPr>
            <a:picLocks noChangeAspect="1"/>
          </p:cNvPicPr>
          <p:nvPr/>
        </p:nvPicPr>
        <p:blipFill>
          <a:blip r:embed="rId2"/>
          <a:stretch>
            <a:fillRect/>
          </a:stretch>
        </p:blipFill>
        <p:spPr>
          <a:xfrm>
            <a:off x="5262179" y="8354483"/>
            <a:ext cx="13566775" cy="3866698"/>
          </a:xfrm>
          <a:prstGeom prst="rect">
            <a:avLst/>
          </a:prstGeom>
        </p:spPr>
      </p:pic>
    </p:spTree>
    <p:extLst>
      <p:ext uri="{BB962C8B-B14F-4D97-AF65-F5344CB8AC3E}">
        <p14:creationId xmlns:p14="http://schemas.microsoft.com/office/powerpoint/2010/main" val="209473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zh-Hans" altLang="en-US" dirty="0" smtClean="0"/>
              <a:t>浏览器特性与安全策略</a:t>
            </a:r>
            <a:endParaRPr lang="zh-Hans" altLang="en-US" dirty="0"/>
          </a:p>
        </p:txBody>
      </p:sp>
      <p:sp>
        <p:nvSpPr>
          <p:cNvPr id="3" name="副标题 2"/>
          <p:cNvSpPr>
            <a:spLocks noGrp="1"/>
          </p:cNvSpPr>
          <p:nvPr>
            <p:ph type="subTitle" idx="1"/>
          </p:nvPr>
        </p:nvSpPr>
        <p:spPr/>
        <p:txBody>
          <a:bodyPr/>
          <a:lstStyle/>
          <a:p>
            <a:r>
              <a:rPr lang="en-US" altLang="zh-Hans" dirty="0"/>
              <a:t> </a:t>
            </a:r>
            <a:r>
              <a:rPr lang="en-US" altLang="zh-Hans" dirty="0" smtClean="0"/>
              <a:t>Cookie</a:t>
            </a:r>
            <a:r>
              <a:rPr lang="zh-Hans" altLang="en-US" dirty="0" smtClean="0"/>
              <a:t>的安全策略</a:t>
            </a:r>
          </a:p>
        </p:txBody>
      </p:sp>
      <p:graphicFrame>
        <p:nvGraphicFramePr>
          <p:cNvPr id="4" name="表格 3"/>
          <p:cNvGraphicFramePr>
            <a:graphicFrameLocks noGrp="1"/>
          </p:cNvGraphicFramePr>
          <p:nvPr>
            <p:extLst>
              <p:ext uri="{D42A27DB-BD31-4B8C-83A1-F6EECF244321}">
                <p14:modId xmlns:p14="http://schemas.microsoft.com/office/powerpoint/2010/main" val="1467963981"/>
              </p:ext>
            </p:extLst>
          </p:nvPr>
        </p:nvGraphicFramePr>
        <p:xfrm>
          <a:off x="1411572" y="5533225"/>
          <a:ext cx="22394359" cy="3592703"/>
        </p:xfrm>
        <a:graphic>
          <a:graphicData uri="http://schemas.openxmlformats.org/drawingml/2006/table">
            <a:tbl>
              <a:tblPr firstRow="1" bandRow="1">
                <a:tableStyleId>{F5AB1C69-6EDB-4FF4-983F-18BD219EF322}</a:tableStyleId>
              </a:tblPr>
              <a:tblGrid>
                <a:gridCol w="3753711"/>
                <a:gridCol w="18640648"/>
              </a:tblGrid>
              <a:tr h="421779">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字段</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说明</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421779">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Domain</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用于指定</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Cookie</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的有效域</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421779">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Path</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用于指定</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Cookie</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的有效</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URL</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路径</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421779">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Secure</a:t>
                      </a: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如果设置该属性，仅在</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HTTPS</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请求中提交</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Cookie</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r h="788543">
                <a:tc>
                  <a:txBody>
                    <a:bodyPr/>
                    <a:lstStyle/>
                    <a:p>
                      <a:pPr algn="l"/>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Http</a:t>
                      </a:r>
                    </a:p>
                  </a:txBody>
                  <a:tcPr/>
                </a:tc>
                <a:tc>
                  <a:txBody>
                    <a:bodyPr/>
                    <a:lstStyle/>
                    <a:p>
                      <a:pPr algn="l"/>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其实应该是</a:t>
                      </a:r>
                      <a:r>
                        <a:rPr lang="en-US" altLang="zh-Hans" sz="4000" dirty="0" err="1"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HttpOnly</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，如果设置该属性，客户端</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JavaScript</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无法获取</a:t>
                      </a:r>
                      <a:r>
                        <a:rPr lang="en-US" altLang="zh-Han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Cookie</a:t>
                      </a:r>
                      <a:r>
                        <a:rPr lang="zh-Hans" altLang="en-US" sz="4000" dirty="0" smtClean="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rPr>
                        <a:t>值</a:t>
                      </a:r>
                      <a:endParaRPr lang="zh-Hans" altLang="en-US" sz="4000" dirty="0">
                        <a:solidFill>
                          <a:schemeClr val="bg1">
                            <a:lumMod val="65000"/>
                            <a:lumOff val="35000"/>
                          </a:schemeClr>
                        </a:solidFill>
                        <a:latin typeface="Noto Sans CJK SC Regular" panose="020B0500000000000000" pitchFamily="34" charset="-122"/>
                        <a:ea typeface="Noto Sans CJK SC Regular" panose="020B0500000000000000" pitchFamily="34" charset="-122"/>
                        <a:cs typeface="+mn-cs"/>
                        <a:sym typeface="Helvetica Light"/>
                      </a:endParaRPr>
                    </a:p>
                  </a:txBody>
                  <a:tcPr/>
                </a:tc>
              </a:tr>
            </a:tbl>
          </a:graphicData>
        </a:graphic>
      </p:graphicFrame>
    </p:spTree>
    <p:extLst>
      <p:ext uri="{BB962C8B-B14F-4D97-AF65-F5344CB8AC3E}">
        <p14:creationId xmlns:p14="http://schemas.microsoft.com/office/powerpoint/2010/main" val="302116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zh-Hans" altLang="en-US" dirty="0" smtClean="0"/>
              <a:t>浏览器特性与安全策略</a:t>
            </a:r>
            <a:endParaRPr lang="zh-Hans" altLang="en-US" dirty="0"/>
          </a:p>
        </p:txBody>
      </p:sp>
      <p:sp>
        <p:nvSpPr>
          <p:cNvPr id="3" name="副标题 2"/>
          <p:cNvSpPr>
            <a:spLocks noGrp="1"/>
          </p:cNvSpPr>
          <p:nvPr>
            <p:ph type="subTitle" idx="1"/>
          </p:nvPr>
        </p:nvSpPr>
        <p:spPr/>
        <p:txBody>
          <a:bodyPr/>
          <a:lstStyle/>
          <a:p>
            <a:r>
              <a:rPr lang="en-US" altLang="zh-Hans" dirty="0"/>
              <a:t> </a:t>
            </a:r>
            <a:r>
              <a:rPr lang="zh-Hans" altLang="en-US" dirty="0" smtClean="0"/>
              <a:t>内容安全策略（</a:t>
            </a:r>
            <a:r>
              <a:rPr lang="en-US" altLang="zh-Hans" dirty="0" smtClean="0"/>
              <a:t>Content Security Policy</a:t>
            </a:r>
            <a:r>
              <a:rPr lang="zh-Hans" altLang="en-US" dirty="0" smtClean="0"/>
              <a:t>，</a:t>
            </a:r>
            <a:r>
              <a:rPr lang="en-US" altLang="zh-Hans" dirty="0" smtClean="0"/>
              <a:t>CSP</a:t>
            </a:r>
            <a:r>
              <a:rPr lang="zh-Hans" altLang="en-US" dirty="0" smtClean="0"/>
              <a:t>）</a:t>
            </a:r>
          </a:p>
          <a:p>
            <a:pPr marL="190800">
              <a:buClr>
                <a:srgbClr val="35B558"/>
              </a:buClr>
              <a:buSzPct val="105000"/>
            </a:pPr>
            <a:endParaRPr lang="zh-Hans" altLang="en-US" dirty="0" smtClean="0"/>
          </a:p>
          <a:p>
            <a:pPr marL="190800">
              <a:buClr>
                <a:srgbClr val="35B558"/>
              </a:buClr>
              <a:buSzPct val="105000"/>
            </a:pPr>
            <a:r>
              <a:rPr lang="zh-Hans" altLang="en-US" dirty="0" smtClean="0"/>
              <a:t>通过编码在</a:t>
            </a:r>
            <a:r>
              <a:rPr lang="en-US" altLang="zh-Hans" dirty="0" smtClean="0"/>
              <a:t>HTTP</a:t>
            </a:r>
            <a:r>
              <a:rPr lang="zh-Hans" altLang="en-US" dirty="0" smtClean="0"/>
              <a:t>响应头中的指令来实施策略</a:t>
            </a:r>
          </a:p>
          <a:p>
            <a:pPr marL="698400" indent="-507600">
              <a:buClr>
                <a:srgbClr val="35B558"/>
              </a:buClr>
              <a:buSzPct val="105000"/>
              <a:buFont typeface="Arial" panose="020B0604020202020204" pitchFamily="34" charset="0"/>
              <a:buChar char="•"/>
            </a:pPr>
            <a:endParaRPr lang="zh-Hans" altLang="en-US" dirty="0"/>
          </a:p>
        </p:txBody>
      </p:sp>
    </p:spTree>
    <p:extLst>
      <p:ext uri="{BB962C8B-B14F-4D97-AF65-F5344CB8AC3E}">
        <p14:creationId xmlns:p14="http://schemas.microsoft.com/office/powerpoint/2010/main" val="972605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zh-Hans" altLang="en-US" dirty="0" smtClean="0"/>
              <a:t>浏览器特性与安全策略</a:t>
            </a:r>
            <a:endParaRPr lang="zh-Hans" altLang="en-US" dirty="0"/>
          </a:p>
        </p:txBody>
      </p:sp>
      <p:pic>
        <p:nvPicPr>
          <p:cNvPr id="6" name="图片 5"/>
          <p:cNvPicPr>
            <a:picLocks noChangeAspect="1"/>
          </p:cNvPicPr>
          <p:nvPr/>
        </p:nvPicPr>
        <p:blipFill>
          <a:blip r:embed="rId2"/>
          <a:stretch>
            <a:fillRect/>
          </a:stretch>
        </p:blipFill>
        <p:spPr>
          <a:xfrm>
            <a:off x="1126102" y="8061632"/>
            <a:ext cx="10601325" cy="5052546"/>
          </a:xfrm>
          <a:prstGeom prst="rect">
            <a:avLst/>
          </a:prstGeom>
        </p:spPr>
      </p:pic>
      <p:sp>
        <p:nvSpPr>
          <p:cNvPr id="3" name="文本框 2"/>
          <p:cNvSpPr txBox="1"/>
          <p:nvPr/>
        </p:nvSpPr>
        <p:spPr>
          <a:xfrm>
            <a:off x="1513490" y="2806262"/>
            <a:ext cx="4411785" cy="830997"/>
          </a:xfrm>
          <a:prstGeom prst="rect">
            <a:avLst/>
          </a:prstGeom>
          <a:ln w="50800">
            <a:noFill/>
            <a:miter lim="800000"/>
          </a:ln>
        </p:spPr>
        <p:txBody>
          <a:bodyPr wrap="none" rtlCol="0">
            <a:spAutoFit/>
          </a:bodyPr>
          <a:lstStyle/>
          <a:p>
            <a:pPr marL="0" indent="0" algn="l">
              <a:buNone/>
            </a:pPr>
            <a:r>
              <a:rPr kumimoji="1" lang="en-US" altLang="zh-Hans" sz="4800" dirty="0" smtClean="0">
                <a:solidFill>
                  <a:srgbClr val="666666"/>
                </a:solidFill>
                <a:latin typeface="Noto Sans CJK SC Regular" panose="020B0500000000000000" pitchFamily="34" charset="-122"/>
                <a:ea typeface="Noto Sans CJK SC Regular" panose="020B0500000000000000" pitchFamily="34" charset="-122"/>
              </a:rPr>
              <a:t>CSP</a:t>
            </a:r>
            <a:r>
              <a:rPr kumimoji="1" lang="zh-Hans" altLang="en-US" sz="4800" dirty="0" smtClean="0">
                <a:solidFill>
                  <a:srgbClr val="666666"/>
                </a:solidFill>
                <a:latin typeface="Noto Sans CJK SC Regular" panose="020B0500000000000000" pitchFamily="34" charset="-122"/>
                <a:ea typeface="Noto Sans CJK SC Regular" panose="020B0500000000000000" pitchFamily="34" charset="-122"/>
              </a:rPr>
              <a:t>的一些指令</a:t>
            </a:r>
          </a:p>
        </p:txBody>
      </p:sp>
      <p:pic>
        <p:nvPicPr>
          <p:cNvPr id="5" name="图片 4"/>
          <p:cNvPicPr>
            <a:picLocks noChangeAspect="1"/>
          </p:cNvPicPr>
          <p:nvPr/>
        </p:nvPicPr>
        <p:blipFill>
          <a:blip r:embed="rId3"/>
          <a:stretch>
            <a:fillRect/>
          </a:stretch>
        </p:blipFill>
        <p:spPr>
          <a:xfrm>
            <a:off x="12198700" y="2000352"/>
            <a:ext cx="10598237" cy="11113826"/>
          </a:xfrm>
          <a:prstGeom prst="rect">
            <a:avLst/>
          </a:prstGeom>
        </p:spPr>
      </p:pic>
    </p:spTree>
    <p:extLst>
      <p:ext uri="{BB962C8B-B14F-4D97-AF65-F5344CB8AC3E}">
        <p14:creationId xmlns:p14="http://schemas.microsoft.com/office/powerpoint/2010/main" val="604303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en-US" altLang="zh-Hans" dirty="0"/>
              <a:t>Web</a:t>
            </a:r>
            <a:r>
              <a:rPr lang="zh-Hans" altLang="en-US" dirty="0"/>
              <a:t>应用安全发展与介绍</a:t>
            </a:r>
          </a:p>
        </p:txBody>
      </p:sp>
      <p:sp>
        <p:nvSpPr>
          <p:cNvPr id="3" name="副标题 2"/>
          <p:cNvSpPr>
            <a:spLocks noGrp="1"/>
          </p:cNvSpPr>
          <p:nvPr>
            <p:ph type="subTitle" idx="1"/>
          </p:nvPr>
        </p:nvSpPr>
        <p:spPr/>
        <p:txBody>
          <a:bodyPr>
            <a:normAutofit/>
          </a:bodyPr>
          <a:lstStyle/>
          <a:p>
            <a:pPr marL="190800">
              <a:buClr>
                <a:srgbClr val="35B558"/>
              </a:buClr>
              <a:buSzPct val="105000"/>
            </a:pPr>
            <a:r>
              <a:rPr lang="zh-Hans" altLang="en-US" dirty="0"/>
              <a:t>接下来将通过</a:t>
            </a:r>
            <a:r>
              <a:rPr lang="zh-Hans" altLang="en-US" dirty="0" smtClean="0"/>
              <a:t>以下的</a:t>
            </a:r>
            <a:r>
              <a:rPr lang="zh-Hans" altLang="en-US" dirty="0"/>
              <a:t>三个方面来带大家了解这个圈子，初步认识</a:t>
            </a:r>
            <a:r>
              <a:rPr lang="en-US" altLang="zh-Hans" dirty="0"/>
              <a:t>Web</a:t>
            </a:r>
            <a:r>
              <a:rPr lang="zh-Hans" altLang="en-US" dirty="0" smtClean="0"/>
              <a:t>安全</a:t>
            </a:r>
            <a:endParaRPr lang="en-US" altLang="zh-Hans" dirty="0" smtClean="0"/>
          </a:p>
          <a:p>
            <a:pPr marL="698400" indent="-507600">
              <a:spcBef>
                <a:spcPts val="0"/>
              </a:spcBef>
              <a:buClr>
                <a:srgbClr val="35B558"/>
              </a:buClr>
              <a:buSzPct val="105000"/>
              <a:buFont typeface="Arial" panose="020B0604020202020204" pitchFamily="34" charset="0"/>
              <a:buChar char="•"/>
            </a:pPr>
            <a:r>
              <a:rPr lang="zh-Hans" altLang="en-US" dirty="0" smtClean="0"/>
              <a:t>安全与安全圈</a:t>
            </a:r>
            <a:endParaRPr lang="en-US" altLang="zh-Hans" dirty="0" smtClean="0"/>
          </a:p>
          <a:p>
            <a:pPr marL="698400" indent="-507600">
              <a:spcBef>
                <a:spcPts val="0"/>
              </a:spcBef>
              <a:buClr>
                <a:srgbClr val="35B558"/>
              </a:buClr>
              <a:buSzPct val="105000"/>
              <a:buFont typeface="Arial" panose="020B0604020202020204" pitchFamily="34" charset="0"/>
              <a:buChar char="•"/>
            </a:pPr>
            <a:r>
              <a:rPr lang="en-US" altLang="zh-Hans" dirty="0" smtClean="0"/>
              <a:t>Web</a:t>
            </a:r>
            <a:r>
              <a:rPr lang="zh-Hans" altLang="en-US" dirty="0" smtClean="0"/>
              <a:t>应用与</a:t>
            </a:r>
            <a:r>
              <a:rPr lang="en-US" altLang="zh-Hans" dirty="0" smtClean="0"/>
              <a:t>Web</a:t>
            </a:r>
            <a:r>
              <a:rPr lang="zh-Hans" altLang="en-US" dirty="0" smtClean="0"/>
              <a:t>安全的发展</a:t>
            </a:r>
            <a:endParaRPr lang="zh-Hans" altLang="en-US" dirty="0"/>
          </a:p>
          <a:p>
            <a:pPr marL="698400" indent="-507600">
              <a:spcBef>
                <a:spcPts val="0"/>
              </a:spcBef>
              <a:buClr>
                <a:srgbClr val="35B558"/>
              </a:buClr>
              <a:buSzPct val="105000"/>
              <a:buFont typeface="Arial" panose="020B0604020202020204" pitchFamily="34" charset="0"/>
              <a:buChar char="•"/>
            </a:pPr>
            <a:r>
              <a:rPr lang="en-US" altLang="zh-Hans" dirty="0" smtClean="0"/>
              <a:t>Web</a:t>
            </a:r>
            <a:r>
              <a:rPr lang="zh-Hans" altLang="en-US" dirty="0" smtClean="0"/>
              <a:t>安全隐患与本质</a:t>
            </a:r>
            <a:endParaRPr lang="zh-Hans" altLang="en-US" dirty="0"/>
          </a:p>
        </p:txBody>
      </p:sp>
    </p:spTree>
    <p:extLst>
      <p:ext uri="{BB962C8B-B14F-4D97-AF65-F5344CB8AC3E}">
        <p14:creationId xmlns:p14="http://schemas.microsoft.com/office/powerpoint/2010/main" val="780821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en-US" altLang="zh-Hans" dirty="0" smtClean="0"/>
              <a:t>Web</a:t>
            </a:r>
            <a:r>
              <a:rPr lang="zh-Hans" altLang="en-US" dirty="0" smtClean="0"/>
              <a:t>安全介绍与基础入门知识</a:t>
            </a:r>
            <a:endParaRPr lang="zh-Hans" altLang="en-US" dirty="0"/>
          </a:p>
        </p:txBody>
      </p:sp>
      <p:sp>
        <p:nvSpPr>
          <p:cNvPr id="3" name="副标题 2"/>
          <p:cNvSpPr>
            <a:spLocks noGrp="1"/>
          </p:cNvSpPr>
          <p:nvPr>
            <p:ph type="subTitle" idx="1"/>
          </p:nvPr>
        </p:nvSpPr>
        <p:spPr/>
        <p:txBody>
          <a:bodyPr/>
          <a:lstStyle/>
          <a:p>
            <a:r>
              <a:rPr lang="zh-Hans" altLang="en-US" dirty="0" smtClean="0"/>
              <a:t>本套</a:t>
            </a:r>
            <a:r>
              <a:rPr lang="zh-Hans" altLang="en-US" dirty="0"/>
              <a:t>课程中我们</a:t>
            </a:r>
            <a:r>
              <a:rPr lang="zh-Hans" altLang="en-US" dirty="0" smtClean="0"/>
              <a:t>学习了安全的一些文化以及一些</a:t>
            </a:r>
            <a:r>
              <a:rPr lang="en-US" altLang="zh-Hans" dirty="0" smtClean="0"/>
              <a:t>Web</a:t>
            </a:r>
            <a:r>
              <a:rPr lang="zh-Hans" altLang="en-US" dirty="0" smtClean="0"/>
              <a:t>安全的入门知识。</a:t>
            </a:r>
            <a:r>
              <a:rPr lang="zh-Hans" altLang="en-US" dirty="0"/>
              <a:t>你应当掌握了以下知识：</a:t>
            </a:r>
          </a:p>
          <a:p>
            <a:pPr marL="698400" indent="-507600">
              <a:buClr>
                <a:srgbClr val="35B558"/>
              </a:buClr>
              <a:buSzPct val="105000"/>
              <a:buFont typeface="Arial" panose="020B0604020202020204" pitchFamily="34" charset="0"/>
              <a:buChar char="•"/>
            </a:pPr>
            <a:r>
              <a:rPr lang="zh-Hans" altLang="en-US" dirty="0" smtClean="0"/>
              <a:t>对安全圈和</a:t>
            </a:r>
            <a:r>
              <a:rPr lang="en-US" altLang="zh-Hans" dirty="0" smtClean="0"/>
              <a:t>Web</a:t>
            </a:r>
            <a:r>
              <a:rPr lang="zh-Hans" altLang="en-US" dirty="0" smtClean="0"/>
              <a:t>安全的大概了解和常识</a:t>
            </a:r>
            <a:endParaRPr lang="en-US" altLang="zh-Hans" dirty="0"/>
          </a:p>
          <a:p>
            <a:pPr marL="698400" indent="-507600">
              <a:buClr>
                <a:srgbClr val="35B558"/>
              </a:buClr>
              <a:buSzPct val="105000"/>
              <a:buFont typeface="Arial" panose="020B0604020202020204" pitchFamily="34" charset="0"/>
              <a:buChar char="•"/>
            </a:pPr>
            <a:r>
              <a:rPr lang="en-US" altLang="zh-Hans" dirty="0" smtClean="0"/>
              <a:t>HTTP</a:t>
            </a:r>
            <a:r>
              <a:rPr lang="zh-Hans" altLang="en-US" dirty="0" smtClean="0"/>
              <a:t>的请求以及其构造</a:t>
            </a:r>
            <a:endParaRPr lang="en-US" altLang="zh-Hans" dirty="0"/>
          </a:p>
          <a:p>
            <a:pPr marL="698400" indent="-507600">
              <a:buClr>
                <a:srgbClr val="35B558"/>
              </a:buClr>
              <a:buSzPct val="105000"/>
              <a:buFont typeface="Arial" panose="020B0604020202020204" pitchFamily="34" charset="0"/>
              <a:buChar char="•"/>
            </a:pPr>
            <a:r>
              <a:rPr lang="zh-Hans" altLang="en-US" dirty="0" smtClean="0"/>
              <a:t>网页的组成和一些基本的处理</a:t>
            </a:r>
          </a:p>
          <a:p>
            <a:pPr marL="698400" indent="-507600">
              <a:buClr>
                <a:srgbClr val="35B558"/>
              </a:buClr>
              <a:buSzPct val="105000"/>
              <a:buFont typeface="Arial" panose="020B0604020202020204" pitchFamily="34" charset="0"/>
              <a:buChar char="•"/>
            </a:pPr>
            <a:r>
              <a:rPr lang="zh-Hans" altLang="en-US" dirty="0" smtClean="0"/>
              <a:t>浏览器的一些安全防护措施和特性</a:t>
            </a:r>
            <a:endParaRPr lang="en-US" altLang="zh-Hans" dirty="0"/>
          </a:p>
          <a:p>
            <a:r>
              <a:rPr lang="zh-Hans" altLang="en-US" dirty="0" smtClean="0"/>
              <a:t>以上的几点都是为了之后对于</a:t>
            </a:r>
            <a:r>
              <a:rPr lang="en-US" altLang="zh-Hans" dirty="0" smtClean="0"/>
              <a:t>Web</a:t>
            </a:r>
            <a:r>
              <a:rPr lang="zh-Hans" altLang="en-US" dirty="0" smtClean="0"/>
              <a:t>安全的学习而进行一些基本的入门准备，每个点大家都可以深入的去了解，特别是后三点，更深的了解有助于之后对于</a:t>
            </a:r>
            <a:r>
              <a:rPr lang="en-US" altLang="zh-Hans" dirty="0" smtClean="0"/>
              <a:t>Web</a:t>
            </a:r>
            <a:r>
              <a:rPr lang="zh-Hans" altLang="en-US" dirty="0" smtClean="0"/>
              <a:t>安全的掌握。</a:t>
            </a:r>
            <a:endParaRPr lang="zh-Hans" altLang="en-US" dirty="0"/>
          </a:p>
        </p:txBody>
      </p:sp>
    </p:spTree>
    <p:extLst>
      <p:ext uri="{BB962C8B-B14F-4D97-AF65-F5344CB8AC3E}">
        <p14:creationId xmlns:p14="http://schemas.microsoft.com/office/powerpoint/2010/main" val="1431742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606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en-US" altLang="zh-Hans" dirty="0"/>
              <a:t>Web</a:t>
            </a:r>
            <a:r>
              <a:rPr lang="zh-Hans" altLang="en-US" dirty="0"/>
              <a:t>应用安全发展与介绍</a:t>
            </a:r>
          </a:p>
        </p:txBody>
      </p:sp>
      <p:sp>
        <p:nvSpPr>
          <p:cNvPr id="3" name="副标题 2"/>
          <p:cNvSpPr>
            <a:spLocks noGrp="1"/>
          </p:cNvSpPr>
          <p:nvPr>
            <p:ph type="subTitle" idx="1"/>
          </p:nvPr>
        </p:nvSpPr>
        <p:spPr/>
        <p:txBody>
          <a:bodyPr/>
          <a:lstStyle/>
          <a:p>
            <a:r>
              <a:rPr lang="zh-Hans" altLang="en-US" dirty="0" smtClean="0"/>
              <a:t>中国黑客的发展是一个波折的过程</a:t>
            </a:r>
            <a:endParaRPr lang="zh-Hans" altLang="en-US" dirty="0"/>
          </a:p>
        </p:txBody>
      </p:sp>
      <p:graphicFrame>
        <p:nvGraphicFramePr>
          <p:cNvPr id="8" name="图表 7"/>
          <p:cNvGraphicFramePr/>
          <p:nvPr>
            <p:extLst>
              <p:ext uri="{D42A27DB-BD31-4B8C-83A1-F6EECF244321}">
                <p14:modId xmlns:p14="http://schemas.microsoft.com/office/powerpoint/2010/main" val="160051528"/>
              </p:ext>
            </p:extLst>
          </p:nvPr>
        </p:nvGraphicFramePr>
        <p:xfrm>
          <a:off x="1090800" y="3193200"/>
          <a:ext cx="21283425" cy="82475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50372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en-US" altLang="zh-Hans" dirty="0"/>
              <a:t>Web</a:t>
            </a:r>
            <a:r>
              <a:rPr lang="zh-Hans" altLang="en-US" dirty="0"/>
              <a:t>应用安全发展与介绍</a:t>
            </a:r>
          </a:p>
        </p:txBody>
      </p:sp>
      <p:sp>
        <p:nvSpPr>
          <p:cNvPr id="3" name="副标题 2"/>
          <p:cNvSpPr>
            <a:spLocks noGrp="1"/>
          </p:cNvSpPr>
          <p:nvPr>
            <p:ph type="subTitle" idx="1"/>
          </p:nvPr>
        </p:nvSpPr>
        <p:spPr>
          <a:xfrm>
            <a:off x="1033200" y="2250225"/>
            <a:ext cx="22201200" cy="10281600"/>
          </a:xfrm>
        </p:spPr>
        <p:txBody>
          <a:bodyPr/>
          <a:lstStyle/>
          <a:p>
            <a:endParaRPr lang="zh-Hans" altLang="en-US" dirty="0" smtClean="0"/>
          </a:p>
          <a:p>
            <a:pPr marL="698400" indent="-507600">
              <a:buClr>
                <a:srgbClr val="35B558"/>
              </a:buClr>
              <a:buSzPct val="105000"/>
              <a:buFont typeface="Arial" panose="020B0604020202020204" pitchFamily="34" charset="0"/>
              <a:buChar char="•"/>
            </a:pPr>
            <a:r>
              <a:rPr lang="en-US" altLang="zh-Hans" dirty="0" smtClean="0"/>
              <a:t>1990</a:t>
            </a:r>
            <a:r>
              <a:rPr lang="zh-Hans" altLang="en-US" dirty="0"/>
              <a:t>年代初</a:t>
            </a:r>
            <a:r>
              <a:rPr lang="zh-Hans" altLang="en-US" dirty="0" smtClean="0"/>
              <a:t>，部分人开始研究黑客技术</a:t>
            </a:r>
          </a:p>
          <a:p>
            <a:pPr marL="698400" indent="-507600">
              <a:buClr>
                <a:srgbClr val="35B558"/>
              </a:buClr>
              <a:buSzPct val="105000"/>
              <a:buFont typeface="Arial" panose="020B0604020202020204" pitchFamily="34" charset="0"/>
              <a:buChar char="•"/>
            </a:pPr>
            <a:r>
              <a:rPr lang="en-US" altLang="zh-Hans" dirty="0" smtClean="0"/>
              <a:t>1997-1999</a:t>
            </a:r>
            <a:r>
              <a:rPr lang="zh-CN" altLang="en-US" smtClean="0"/>
              <a:t>年</a:t>
            </a:r>
            <a:r>
              <a:rPr lang="zh-Hans" altLang="en-US" smtClean="0"/>
              <a:t>，</a:t>
            </a:r>
            <a:r>
              <a:rPr lang="zh-Hans" altLang="en-US" dirty="0" smtClean="0"/>
              <a:t>黑客团队涌现，进入黄金时代</a:t>
            </a:r>
          </a:p>
          <a:p>
            <a:pPr marL="698400" indent="-507600">
              <a:buClr>
                <a:srgbClr val="35B558"/>
              </a:buClr>
              <a:buSzPct val="105000"/>
              <a:buFont typeface="Arial" panose="020B0604020202020204" pitchFamily="34" charset="0"/>
              <a:buChar char="•"/>
            </a:pPr>
            <a:r>
              <a:rPr lang="en-US" altLang="zh-Hans" dirty="0" smtClean="0"/>
              <a:t>21</a:t>
            </a:r>
            <a:r>
              <a:rPr lang="zh-Hans" altLang="en-US" dirty="0" smtClean="0"/>
              <a:t>世纪初，黑客工具傻瓜化，门槛降低，黑客精神不在</a:t>
            </a:r>
            <a:r>
              <a:rPr lang="en-US" altLang="zh-Hans" dirty="0" smtClean="0"/>
              <a:t>…</a:t>
            </a:r>
          </a:p>
          <a:p>
            <a:pPr marL="698400" indent="-507600">
              <a:buClr>
                <a:srgbClr val="35B558"/>
              </a:buClr>
              <a:buSzPct val="105000"/>
              <a:buFont typeface="Arial" panose="020B0604020202020204" pitchFamily="34" charset="0"/>
              <a:buChar char="•"/>
            </a:pPr>
            <a:r>
              <a:rPr lang="zh-Hans" altLang="en-US" dirty="0" smtClean="0"/>
              <a:t>今天，希望是安全的春天</a:t>
            </a:r>
            <a:endParaRPr lang="en-US" altLang="zh-Hans" dirty="0"/>
          </a:p>
          <a:p>
            <a:pPr marL="698400" indent="-507600">
              <a:buClr>
                <a:srgbClr val="35B558"/>
              </a:buClr>
              <a:buSzPct val="105000"/>
              <a:buFont typeface="Arial" panose="020B0604020202020204" pitchFamily="34" charset="0"/>
              <a:buChar char="•"/>
            </a:pPr>
            <a:endParaRPr lang="en-US" altLang="zh-Hans" dirty="0"/>
          </a:p>
          <a:p>
            <a:endParaRPr lang="zh-Hans" altLang="en-US" dirty="0"/>
          </a:p>
        </p:txBody>
      </p:sp>
    </p:spTree>
    <p:extLst>
      <p:ext uri="{BB962C8B-B14F-4D97-AF65-F5344CB8AC3E}">
        <p14:creationId xmlns:p14="http://schemas.microsoft.com/office/powerpoint/2010/main" val="2077211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en-US" altLang="zh-Hans" dirty="0"/>
              <a:t>Web</a:t>
            </a:r>
            <a:r>
              <a:rPr lang="zh-Hans" altLang="en-US" dirty="0"/>
              <a:t>应用安全发展与介绍</a:t>
            </a:r>
          </a:p>
        </p:txBody>
      </p:sp>
      <p:sp>
        <p:nvSpPr>
          <p:cNvPr id="3" name="副标题 2"/>
          <p:cNvSpPr>
            <a:spLocks noGrp="1"/>
          </p:cNvSpPr>
          <p:nvPr>
            <p:ph type="subTitle" idx="1"/>
          </p:nvPr>
        </p:nvSpPr>
        <p:spPr/>
        <p:txBody>
          <a:bodyPr/>
          <a:lstStyle/>
          <a:p>
            <a:r>
              <a:rPr lang="zh-Hans" altLang="en-US" dirty="0" smtClean="0"/>
              <a:t>甲方与乙方：</a:t>
            </a:r>
            <a:endParaRPr lang="zh-Hans" altLang="en-US" dirty="0"/>
          </a:p>
          <a:p>
            <a:pPr marL="698400" indent="-507600">
              <a:buClr>
                <a:srgbClr val="35B558"/>
              </a:buClr>
              <a:buSzPct val="105000"/>
              <a:buFont typeface="Arial" panose="020B0604020202020204" pitchFamily="34" charset="0"/>
              <a:buChar char="•"/>
            </a:pPr>
            <a:r>
              <a:rPr lang="zh-Hans" altLang="en-US" dirty="0" smtClean="0"/>
              <a:t>甲方，如腾讯、阿里等需要安全服务的公司</a:t>
            </a:r>
            <a:endParaRPr lang="en-US" altLang="zh-Hans" dirty="0"/>
          </a:p>
          <a:p>
            <a:pPr marL="698400" indent="-507600">
              <a:buClr>
                <a:srgbClr val="35B558"/>
              </a:buClr>
              <a:buSzPct val="105000"/>
              <a:buFont typeface="Arial" panose="020B0604020202020204" pitchFamily="34" charset="0"/>
              <a:buChar char="•"/>
            </a:pPr>
            <a:r>
              <a:rPr lang="zh-Hans" altLang="en-US" dirty="0" smtClean="0"/>
              <a:t>乙方，提供安全服务、产品的服务型安全公司</a:t>
            </a:r>
            <a:endParaRPr lang="en-US" altLang="zh-Hans" dirty="0"/>
          </a:p>
          <a:p>
            <a:pPr marL="698400" indent="-507600">
              <a:buClr>
                <a:srgbClr val="35B558"/>
              </a:buClr>
              <a:buSzPct val="105000"/>
              <a:buFont typeface="Arial" panose="020B0604020202020204" pitchFamily="34" charset="0"/>
              <a:buChar char="•"/>
            </a:pPr>
            <a:endParaRPr lang="en-US" altLang="zh-Hans" dirty="0"/>
          </a:p>
          <a:p>
            <a:r>
              <a:rPr lang="en-US" altLang="zh-Hans" dirty="0" smtClean="0"/>
              <a:t>Web</a:t>
            </a:r>
            <a:r>
              <a:rPr lang="zh-Hans" altLang="en-US" dirty="0" smtClean="0"/>
              <a:t>与二进制：</a:t>
            </a:r>
          </a:p>
          <a:p>
            <a:pPr marL="698400" indent="-507600">
              <a:buClr>
                <a:srgbClr val="35B558"/>
              </a:buClr>
              <a:buSzPct val="105000"/>
              <a:buFont typeface="Arial" panose="020B0604020202020204" pitchFamily="34" charset="0"/>
              <a:buChar char="•"/>
            </a:pPr>
            <a:r>
              <a:rPr lang="en-US" altLang="zh-Hans" dirty="0" smtClean="0"/>
              <a:t>Web</a:t>
            </a:r>
            <a:r>
              <a:rPr lang="zh-Hans" altLang="en-US" dirty="0" smtClean="0"/>
              <a:t>，研究</a:t>
            </a:r>
            <a:r>
              <a:rPr lang="en-US" altLang="zh-Hans" dirty="0" smtClean="0"/>
              <a:t>Web</a:t>
            </a:r>
            <a:r>
              <a:rPr lang="zh-Hans" altLang="en-US" dirty="0" smtClean="0"/>
              <a:t>安全</a:t>
            </a:r>
            <a:endParaRPr lang="en-US" altLang="zh-Hans" dirty="0"/>
          </a:p>
          <a:p>
            <a:pPr marL="698400" indent="-507600">
              <a:buClr>
                <a:srgbClr val="35B558"/>
              </a:buClr>
              <a:buSzPct val="105000"/>
              <a:buFont typeface="Arial" panose="020B0604020202020204" pitchFamily="34" charset="0"/>
              <a:buChar char="•"/>
            </a:pPr>
            <a:r>
              <a:rPr lang="zh-Hans" altLang="en-US" dirty="0" smtClean="0"/>
              <a:t>二进制，研究如客户端安全等</a:t>
            </a:r>
            <a:endParaRPr lang="en-US" altLang="zh-Hans" dirty="0"/>
          </a:p>
        </p:txBody>
      </p:sp>
    </p:spTree>
    <p:extLst>
      <p:ext uri="{BB962C8B-B14F-4D97-AF65-F5344CB8AC3E}">
        <p14:creationId xmlns:p14="http://schemas.microsoft.com/office/powerpoint/2010/main" val="983631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en-US" altLang="zh-Hans" dirty="0"/>
              <a:t>Web</a:t>
            </a:r>
            <a:r>
              <a:rPr lang="zh-Hans" altLang="en-US" dirty="0"/>
              <a:t>应用安全发展与介绍</a:t>
            </a:r>
          </a:p>
        </p:txBody>
      </p:sp>
      <p:sp>
        <p:nvSpPr>
          <p:cNvPr id="3" name="副标题 2"/>
          <p:cNvSpPr>
            <a:spLocks noGrp="1"/>
          </p:cNvSpPr>
          <p:nvPr>
            <p:ph type="subTitle" idx="1"/>
          </p:nvPr>
        </p:nvSpPr>
        <p:spPr/>
        <p:txBody>
          <a:bodyPr/>
          <a:lstStyle/>
          <a:p>
            <a:r>
              <a:rPr lang="zh-Hans" altLang="en-US" sz="4400" dirty="0"/>
              <a:t>那些</a:t>
            </a:r>
            <a:r>
              <a:rPr lang="zh-Hans" altLang="en-US" sz="4400" dirty="0" smtClean="0"/>
              <a:t>圈内熟知的安全公司：</a:t>
            </a:r>
          </a:p>
          <a:p>
            <a:r>
              <a:rPr lang="zh-Hans" altLang="en-US" dirty="0">
                <a:solidFill>
                  <a:srgbClr val="FF5C00"/>
                </a:solidFill>
                <a:latin typeface="Noto Sans CJK SC Bold" panose="020B0800000000000000" pitchFamily="34" charset="-122"/>
                <a:ea typeface="Noto Sans CJK SC Bold" panose="020B0800000000000000" pitchFamily="34" charset="-122"/>
              </a:rPr>
              <a:t>绿盟、知道创宇、安天、启明星辰、安恒、天融信</a:t>
            </a:r>
            <a:r>
              <a:rPr lang="en-US" altLang="zh-Hans" sz="4400" dirty="0"/>
              <a:t>…</a:t>
            </a:r>
          </a:p>
        </p:txBody>
      </p:sp>
    </p:spTree>
    <p:extLst>
      <p:ext uri="{BB962C8B-B14F-4D97-AF65-F5344CB8AC3E}">
        <p14:creationId xmlns:p14="http://schemas.microsoft.com/office/powerpoint/2010/main" val="330546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en-US" altLang="zh-Hans" dirty="0"/>
              <a:t>Web</a:t>
            </a:r>
            <a:r>
              <a:rPr lang="zh-Hans" altLang="en-US" dirty="0"/>
              <a:t>应用安全发展与介绍</a:t>
            </a:r>
          </a:p>
        </p:txBody>
      </p:sp>
      <p:sp>
        <p:nvSpPr>
          <p:cNvPr id="3" name="副标题 2"/>
          <p:cNvSpPr>
            <a:spLocks noGrp="1"/>
          </p:cNvSpPr>
          <p:nvPr>
            <p:ph type="subTitle" idx="1"/>
          </p:nvPr>
        </p:nvSpPr>
        <p:spPr/>
        <p:txBody>
          <a:bodyPr/>
          <a:lstStyle/>
          <a:p>
            <a:r>
              <a:rPr lang="en-US" altLang="zh-Hans" dirty="0" smtClean="0"/>
              <a:t>        </a:t>
            </a:r>
            <a:r>
              <a:rPr lang="en-US" altLang="zh-Hans" dirty="0">
                <a:solidFill>
                  <a:srgbClr val="FF5C00"/>
                </a:solidFill>
                <a:latin typeface="Noto Sans CJK SC Bold" panose="020B0800000000000000" pitchFamily="34" charset="-122"/>
                <a:ea typeface="Noto Sans CJK SC Bold" panose="020B0800000000000000" pitchFamily="34" charset="-122"/>
              </a:rPr>
              <a:t>Web</a:t>
            </a:r>
            <a:r>
              <a:rPr lang="zh-Hans" altLang="en-US" dirty="0">
                <a:solidFill>
                  <a:srgbClr val="FF5C00"/>
                </a:solidFill>
                <a:latin typeface="Noto Sans CJK SC Bold" panose="020B0800000000000000" pitchFamily="34" charset="-122"/>
                <a:ea typeface="Noto Sans CJK SC Bold" panose="020B0800000000000000" pitchFamily="34" charset="-122"/>
              </a:rPr>
              <a:t>安全</a:t>
            </a:r>
            <a:r>
              <a:rPr lang="zh-Hans" altLang="en-US" dirty="0" smtClean="0"/>
              <a:t>，也可以叫做</a:t>
            </a:r>
            <a:r>
              <a:rPr lang="en-US" altLang="zh-Hans" dirty="0" smtClean="0"/>
              <a:t>Web</a:t>
            </a:r>
            <a:r>
              <a:rPr lang="zh-Hans" altLang="en-US" dirty="0" smtClean="0"/>
              <a:t>应用安全。互联网本来是安全的，自从有了研究安全的人之后，互联网就变的不安全了。</a:t>
            </a:r>
            <a:endParaRPr lang="zh-Hans" altLang="en-US" dirty="0"/>
          </a:p>
          <a:p>
            <a:r>
              <a:rPr lang="en-US" altLang="zh-Hans" dirty="0" smtClean="0"/>
              <a:t>         </a:t>
            </a:r>
            <a:endParaRPr lang="zh-Hans" altLang="en-US" dirty="0"/>
          </a:p>
        </p:txBody>
      </p:sp>
    </p:spTree>
    <p:extLst>
      <p:ext uri="{BB962C8B-B14F-4D97-AF65-F5344CB8AC3E}">
        <p14:creationId xmlns:p14="http://schemas.microsoft.com/office/powerpoint/2010/main" val="1673685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1"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ln w="50800">
          <a:solidFill>
            <a:srgbClr val="8881F0"/>
          </a:solidFill>
          <a:miter lim="800000"/>
        </a:ln>
      </a:spPr>
      <a:bodyPr/>
      <a:lstStyle>
        <a:defPPr marL="0" indent="0" algn="l">
          <a:buNone/>
          <a:defRPr sz="4800" dirty="0" smtClean="0">
            <a:solidFill>
              <a:srgbClr val="666666"/>
            </a:solidFill>
            <a:latin typeface="Noto Sans CJK SC Regular" panose="020B0500000000000000" pitchFamily="34" charset="-122"/>
            <a:ea typeface="Noto Sans CJK SC Regular" panose="020B0500000000000000" pitchFamily="34" charset="-122"/>
          </a:defRPr>
        </a:defPPr>
      </a:lstStyle>
    </a:txDef>
  </a:objectDefaults>
  <a:extraClrSchemeLst/>
  <a:extLst>
    <a:ext uri="{05A4C25C-085E-4340-85A3-A5531E510DB2}">
      <thm15:themeFamily xmlns:thm15="http://schemas.microsoft.com/office/thememl/2012/main" name="PPT模板V2-Windows-PowerPoint-PPT.potx" id="{20762C19-B23E-4BEB-93D1-C3851CE18177}" vid="{DBA93716-93B0-4C40-BF2A-3EFAFA21AD83}"/>
    </a:ext>
  </a:extLst>
</a:theme>
</file>

<file path=ppt/theme/theme2.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1"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1" hangingPunct="0">
          <a:lnSpc>
            <a:spcPct val="100000"/>
          </a:lnSpc>
          <a:spcBef>
            <a:spcPts val="0"/>
          </a:spcBef>
          <a:spcAft>
            <a:spcPts val="0"/>
          </a:spcAft>
          <a:buClrTx/>
          <a:buSzTx/>
          <a:buFontTx/>
          <a:buNone/>
          <a:tabLst/>
          <a:defRPr kumimoji="0" sz="50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PPT模板V2-Windows-PowerPoint-PPT</Template>
  <TotalTime>1505</TotalTime>
  <Words>1811</Words>
  <Application>Microsoft Office PowerPoint</Application>
  <PresentationFormat>自定义</PresentationFormat>
  <Paragraphs>270</Paragraphs>
  <Slides>41</Slides>
  <Notes>3</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41</vt:i4>
      </vt:variant>
    </vt:vector>
  </HeadingPairs>
  <TitlesOfParts>
    <vt:vector size="51" baseType="lpstr">
      <vt:lpstr>Avenir Roman</vt:lpstr>
      <vt:lpstr>Helvetica Light</vt:lpstr>
      <vt:lpstr>Noto Sans CJK SC Black</vt:lpstr>
      <vt:lpstr>Noto Sans CJK SC Bold</vt:lpstr>
      <vt:lpstr>Noto Sans CJK SC Light</vt:lpstr>
      <vt:lpstr>Noto Sans CJK SC Regular</vt:lpstr>
      <vt:lpstr>Arial</vt:lpstr>
      <vt:lpstr>Calibri</vt:lpstr>
      <vt:lpstr>Courier New</vt:lpstr>
      <vt:lpstr>Black</vt:lpstr>
      <vt:lpstr>Web安全介绍与基础入门知识</vt:lpstr>
      <vt:lpstr>Web安全介绍与基础入门知识— 课程概要</vt:lpstr>
      <vt:lpstr>Web安全介绍与基础入门知识</vt:lpstr>
      <vt:lpstr>Web应用安全发展与介绍</vt:lpstr>
      <vt:lpstr>Web应用安全发展与介绍</vt:lpstr>
      <vt:lpstr>Web应用安全发展与介绍</vt:lpstr>
      <vt:lpstr>Web应用安全发展与介绍</vt:lpstr>
      <vt:lpstr>Web应用安全发展与介绍</vt:lpstr>
      <vt:lpstr>Web应用安全发展与介绍</vt:lpstr>
      <vt:lpstr>Web应用安全发展与介绍</vt:lpstr>
      <vt:lpstr>Web应用安全发展与介绍</vt:lpstr>
      <vt:lpstr>Web应用安全发展与介绍</vt:lpstr>
      <vt:lpstr>Web安全介绍与基础入门知识</vt:lpstr>
      <vt:lpstr>HTTP协议与会话管理</vt:lpstr>
      <vt:lpstr>HTTP协议与会话管理</vt:lpstr>
      <vt:lpstr>HTTP协议与会话管理</vt:lpstr>
      <vt:lpstr>HTTP协议与会话管理</vt:lpstr>
      <vt:lpstr>HTTP协议与会话管理</vt:lpstr>
      <vt:lpstr>HTTP协议与会话管理</vt:lpstr>
      <vt:lpstr>Web安全介绍与基础入门知识</vt:lpstr>
      <vt:lpstr>Web应用的组成与网页的渲染</vt:lpstr>
      <vt:lpstr>Web应用的组成与网页的渲染</vt:lpstr>
      <vt:lpstr>Web应用的组成与网页的渲染</vt:lpstr>
      <vt:lpstr>Web应用的组成与网页的渲染</vt:lpstr>
      <vt:lpstr>Web应用的组成与网页的渲染</vt:lpstr>
      <vt:lpstr>Web应用的组成与网页的渲染</vt:lpstr>
      <vt:lpstr>Web应用的组成与网页的渲染</vt:lpstr>
      <vt:lpstr>Web应用的组成与网页的渲染</vt:lpstr>
      <vt:lpstr>Web应用的组成与网页的渲染</vt:lpstr>
      <vt:lpstr>Web应用的组成与网页的渲染</vt:lpstr>
      <vt:lpstr>Web安全介绍与基础入门知识</vt:lpstr>
      <vt:lpstr>浏览器特性与安全策略</vt:lpstr>
      <vt:lpstr>浏览器特性与安全策略</vt:lpstr>
      <vt:lpstr>浏览器特性与安全策略</vt:lpstr>
      <vt:lpstr>浏览器特性与安全策略</vt:lpstr>
      <vt:lpstr>浏览器特性与安全策略</vt:lpstr>
      <vt:lpstr>浏览器特性与安全策略</vt:lpstr>
      <vt:lpstr>浏览器特性与安全策略</vt:lpstr>
      <vt:lpstr>浏览器特性与安全策略</vt:lpstr>
      <vt:lpstr>Web安全介绍与基础入门知识</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模板使用说明</dc:title>
  <dc:creator>张久</dc:creator>
  <cp:lastModifiedBy>张久</cp:lastModifiedBy>
  <cp:revision>143</cp:revision>
  <dcterms:created xsi:type="dcterms:W3CDTF">2015-03-23T11:35:35Z</dcterms:created>
  <dcterms:modified xsi:type="dcterms:W3CDTF">2015-04-10T10:46:30Z</dcterms:modified>
</cp:coreProperties>
</file>